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4"/>
  </p:notesMasterIdLst>
  <p:handoutMasterIdLst>
    <p:handoutMasterId r:id="rId25"/>
  </p:handoutMasterIdLst>
  <p:sldIdLst>
    <p:sldId id="256" r:id="rId5"/>
    <p:sldId id="560" r:id="rId6"/>
    <p:sldId id="561" r:id="rId7"/>
    <p:sldId id="271" r:id="rId8"/>
    <p:sldId id="275" r:id="rId9"/>
    <p:sldId id="559" r:id="rId10"/>
    <p:sldId id="273" r:id="rId11"/>
    <p:sldId id="277" r:id="rId12"/>
    <p:sldId id="262" r:id="rId13"/>
    <p:sldId id="278" r:id="rId14"/>
    <p:sldId id="279" r:id="rId15"/>
    <p:sldId id="280" r:id="rId16"/>
    <p:sldId id="259" r:id="rId17"/>
    <p:sldId id="563" r:id="rId18"/>
    <p:sldId id="558" r:id="rId19"/>
    <p:sldId id="429" r:id="rId20"/>
    <p:sldId id="431" r:id="rId21"/>
    <p:sldId id="433" r:id="rId22"/>
    <p:sldId id="422" r:id="rId23"/>
  </p:sldIdLst>
  <p:sldSz cx="12192000" cy="6858000"/>
  <p:notesSz cx="6858000" cy="9144000"/>
  <p:embeddedFontLst>
    <p:embeddedFont>
      <p:font typeface="Georgia" panose="02040502050405020303" pitchFamily="18"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609E2-5A59-843D-CFC8-8D17CCF625F1}" v="16" dt="2025-01-08T14:56:11.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30"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65adcb5cebbf83015a14cf006305eb38b44da395f785624ab5ae81b517ce798::" providerId="AD" clId="Web-{E8E8D2D0-7B6F-AD98-73C9-0031ADBCEC9D}"/>
    <pc:docChg chg="addSld delSld modSld sldOrd">
      <pc:chgData name="Guest User" userId="S::urn:spo:anon#b65adcb5cebbf83015a14cf006305eb38b44da395f785624ab5ae81b517ce798::" providerId="AD" clId="Web-{E8E8D2D0-7B6F-AD98-73C9-0031ADBCEC9D}" dt="2024-09-12T20:38:19.751" v="238" actId="1076"/>
      <pc:docMkLst>
        <pc:docMk/>
      </pc:docMkLst>
      <pc:sldChg chg="ord">
        <pc:chgData name="Guest User" userId="S::urn:spo:anon#b65adcb5cebbf83015a14cf006305eb38b44da395f785624ab5ae81b517ce798::" providerId="AD" clId="Web-{E8E8D2D0-7B6F-AD98-73C9-0031ADBCEC9D}" dt="2024-09-12T20:31:29.862" v="3"/>
        <pc:sldMkLst>
          <pc:docMk/>
          <pc:sldMk cId="1366084682" sldId="558"/>
        </pc:sldMkLst>
      </pc:sldChg>
      <pc:sldChg chg="addSp delSp modSp new">
        <pc:chgData name="Guest User" userId="S::urn:spo:anon#b65adcb5cebbf83015a14cf006305eb38b44da395f785624ab5ae81b517ce798::" providerId="AD" clId="Web-{E8E8D2D0-7B6F-AD98-73C9-0031ADBCEC9D}" dt="2024-09-12T20:38:19.751" v="238" actId="1076"/>
        <pc:sldMkLst>
          <pc:docMk/>
          <pc:sldMk cId="1193407428" sldId="562"/>
        </pc:sldMkLst>
        <pc:spChg chg="mod">
          <ac:chgData name="Guest User" userId="S::urn:spo:anon#b65adcb5cebbf83015a14cf006305eb38b44da395f785624ab5ae81b517ce798::" providerId="AD" clId="Web-{E8E8D2D0-7B6F-AD98-73C9-0031ADBCEC9D}" dt="2024-09-12T20:31:46.253" v="23" actId="20577"/>
          <ac:spMkLst>
            <pc:docMk/>
            <pc:sldMk cId="1193407428" sldId="562"/>
            <ac:spMk id="2" creationId="{09747743-E009-7F00-9BF6-B809EF9CA421}"/>
          </ac:spMkLst>
        </pc:spChg>
        <pc:spChg chg="mod">
          <ac:chgData name="Guest User" userId="S::urn:spo:anon#b65adcb5cebbf83015a14cf006305eb38b44da395f785624ab5ae81b517ce798::" providerId="AD" clId="Web-{E8E8D2D0-7B6F-AD98-73C9-0031ADBCEC9D}" dt="2024-09-12T20:38:19.751" v="238" actId="1076"/>
          <ac:spMkLst>
            <pc:docMk/>
            <pc:sldMk cId="1193407428" sldId="562"/>
            <ac:spMk id="3" creationId="{2846CFE0-12C2-1940-C94C-3B3F91062076}"/>
          </ac:spMkLst>
        </pc:spChg>
        <pc:spChg chg="add del">
          <ac:chgData name="Guest User" userId="S::urn:spo:anon#b65adcb5cebbf83015a14cf006305eb38b44da395f785624ab5ae81b517ce798::" providerId="AD" clId="Web-{E8E8D2D0-7B6F-AD98-73C9-0031ADBCEC9D}" dt="2024-09-12T20:31:39.659" v="6"/>
          <ac:spMkLst>
            <pc:docMk/>
            <pc:sldMk cId="1193407428" sldId="562"/>
            <ac:spMk id="5" creationId="{78E07D9E-19B2-E710-3307-3E4853361197}"/>
          </ac:spMkLst>
        </pc:spChg>
        <pc:spChg chg="add mod">
          <ac:chgData name="Guest User" userId="S::urn:spo:anon#b65adcb5cebbf83015a14cf006305eb38b44da395f785624ab5ae81b517ce798::" providerId="AD" clId="Web-{E8E8D2D0-7B6F-AD98-73C9-0031ADBCEC9D}" dt="2024-09-12T20:34:19.336" v="41" actId="20577"/>
          <ac:spMkLst>
            <pc:docMk/>
            <pc:sldMk cId="1193407428" sldId="562"/>
            <ac:spMk id="7" creationId="{F1927DF7-2EFD-A1BB-0DB1-7AFADA095168}"/>
          </ac:spMkLst>
        </pc:spChg>
        <pc:spChg chg="add mod">
          <ac:chgData name="Guest User" userId="S::urn:spo:anon#b65adcb5cebbf83015a14cf006305eb38b44da395f785624ab5ae81b517ce798::" providerId="AD" clId="Web-{E8E8D2D0-7B6F-AD98-73C9-0031ADBCEC9D}" dt="2024-09-12T20:35:52.637" v="131" actId="20577"/>
          <ac:spMkLst>
            <pc:docMk/>
            <pc:sldMk cId="1193407428" sldId="562"/>
            <ac:spMk id="9" creationId="{1E4B7436-2907-74ED-566C-99BCDCDC79E5}"/>
          </ac:spMkLst>
        </pc:spChg>
        <pc:spChg chg="add del mod">
          <ac:chgData name="Guest User" userId="S::urn:spo:anon#b65adcb5cebbf83015a14cf006305eb38b44da395f785624ab5ae81b517ce798::" providerId="AD" clId="Web-{E8E8D2D0-7B6F-AD98-73C9-0031ADBCEC9D}" dt="2024-09-12T20:37:17.608" v="151"/>
          <ac:spMkLst>
            <pc:docMk/>
            <pc:sldMk cId="1193407428" sldId="562"/>
            <ac:spMk id="10" creationId="{FDAEB85A-F2A9-13D1-26DD-5CE93EB67B64}"/>
          </ac:spMkLst>
        </pc:spChg>
      </pc:sldChg>
      <pc:sldChg chg="new del">
        <pc:chgData name="Guest User" userId="S::urn:spo:anon#b65adcb5cebbf83015a14cf006305eb38b44da395f785624ab5ae81b517ce798::" providerId="AD" clId="Web-{E8E8D2D0-7B6F-AD98-73C9-0031ADBCEC9D}" dt="2024-09-12T20:31:23.252" v="1"/>
        <pc:sldMkLst>
          <pc:docMk/>
          <pc:sldMk cId="1311381890" sldId="562"/>
        </pc:sldMkLst>
      </pc:sldChg>
    </pc:docChg>
  </pc:docChgLst>
  <pc:docChgLst>
    <pc:chgData name="Bronwyn Barrera" userId="S::bronwynb@adha.net::ed8630cf-8e9e-47b1-85d5-921736edcaed" providerId="AD" clId="Web-{A2257399-9A0A-D92B-9117-89F4C5177899}"/>
    <pc:docChg chg="modSld">
      <pc:chgData name="Bronwyn Barrera" userId="S::bronwynb@adha.net::ed8630cf-8e9e-47b1-85d5-921736edcaed" providerId="AD" clId="Web-{A2257399-9A0A-D92B-9117-89F4C5177899}" dt="2023-08-03T15:10:16.608" v="99" actId="20577"/>
      <pc:docMkLst>
        <pc:docMk/>
      </pc:docMkLst>
      <pc:sldChg chg="modSp">
        <pc:chgData name="Bronwyn Barrera" userId="S::bronwynb@adha.net::ed8630cf-8e9e-47b1-85d5-921736edcaed" providerId="AD" clId="Web-{A2257399-9A0A-D92B-9117-89F4C5177899}" dt="2023-08-03T15:08:38.604" v="80" actId="20577"/>
        <pc:sldMkLst>
          <pc:docMk/>
          <pc:sldMk cId="810229494" sldId="262"/>
        </pc:sldMkLst>
        <pc:spChg chg="mod">
          <ac:chgData name="Bronwyn Barrera" userId="S::bronwynb@adha.net::ed8630cf-8e9e-47b1-85d5-921736edcaed" providerId="AD" clId="Web-{A2257399-9A0A-D92B-9117-89F4C5177899}" dt="2023-08-03T15:08:38.604" v="80" actId="20577"/>
          <ac:spMkLst>
            <pc:docMk/>
            <pc:sldMk cId="810229494" sldId="262"/>
            <ac:spMk id="2" creationId="{787FD509-BBDA-27BE-AB89-BDD39980E855}"/>
          </ac:spMkLst>
        </pc:spChg>
      </pc:sldChg>
      <pc:sldChg chg="modSp">
        <pc:chgData name="Bronwyn Barrera" userId="S::bronwynb@adha.net::ed8630cf-8e9e-47b1-85d5-921736edcaed" providerId="AD" clId="Web-{A2257399-9A0A-D92B-9117-89F4C5177899}" dt="2023-08-03T15:04:34.970" v="20" actId="20577"/>
        <pc:sldMkLst>
          <pc:docMk/>
          <pc:sldMk cId="1753348734" sldId="273"/>
        </pc:sldMkLst>
        <pc:spChg chg="mod">
          <ac:chgData name="Bronwyn Barrera" userId="S::bronwynb@adha.net::ed8630cf-8e9e-47b1-85d5-921736edcaed" providerId="AD" clId="Web-{A2257399-9A0A-D92B-9117-89F4C5177899}" dt="2023-08-03T15:04:34.970" v="20" actId="20577"/>
          <ac:spMkLst>
            <pc:docMk/>
            <pc:sldMk cId="1753348734" sldId="273"/>
            <ac:spMk id="10" creationId="{7D08A031-D0C9-4B2C-B102-453CF7E238EA}"/>
          </ac:spMkLst>
        </pc:spChg>
      </pc:sldChg>
      <pc:sldChg chg="modSp">
        <pc:chgData name="Bronwyn Barrera" userId="S::bronwynb@adha.net::ed8630cf-8e9e-47b1-85d5-921736edcaed" providerId="AD" clId="Web-{A2257399-9A0A-D92B-9117-89F4C5177899}" dt="2023-08-03T15:07:56.415" v="77" actId="20577"/>
        <pc:sldMkLst>
          <pc:docMk/>
          <pc:sldMk cId="3726564133" sldId="277"/>
        </pc:sldMkLst>
        <pc:spChg chg="mod">
          <ac:chgData name="Bronwyn Barrera" userId="S::bronwynb@adha.net::ed8630cf-8e9e-47b1-85d5-921736edcaed" providerId="AD" clId="Web-{A2257399-9A0A-D92B-9117-89F4C5177899}" dt="2023-08-03T15:07:56.415" v="77" actId="20577"/>
          <ac:spMkLst>
            <pc:docMk/>
            <pc:sldMk cId="3726564133" sldId="277"/>
            <ac:spMk id="9" creationId="{266F5067-40D8-F4AF-A69E-CEDA7456A0A7}"/>
          </ac:spMkLst>
        </pc:spChg>
      </pc:sldChg>
      <pc:sldChg chg="modSp">
        <pc:chgData name="Bronwyn Barrera" userId="S::bronwynb@adha.net::ed8630cf-8e9e-47b1-85d5-921736edcaed" providerId="AD" clId="Web-{A2257399-9A0A-D92B-9117-89F4C5177899}" dt="2023-08-03T15:09:13.387" v="89" actId="14100"/>
        <pc:sldMkLst>
          <pc:docMk/>
          <pc:sldMk cId="3902330841" sldId="278"/>
        </pc:sldMkLst>
        <pc:spChg chg="mod">
          <ac:chgData name="Bronwyn Barrera" userId="S::bronwynb@adha.net::ed8630cf-8e9e-47b1-85d5-921736edcaed" providerId="AD" clId="Web-{A2257399-9A0A-D92B-9117-89F4C5177899}" dt="2023-08-03T15:08:55.074" v="85" actId="1076"/>
          <ac:spMkLst>
            <pc:docMk/>
            <pc:sldMk cId="3902330841" sldId="278"/>
            <ac:spMk id="2" creationId="{AEE84B30-CF10-47CA-BE49-25EA42B915B5}"/>
          </ac:spMkLst>
        </pc:spChg>
        <pc:spChg chg="mod">
          <ac:chgData name="Bronwyn Barrera" userId="S::bronwynb@adha.net::ed8630cf-8e9e-47b1-85d5-921736edcaed" providerId="AD" clId="Web-{A2257399-9A0A-D92B-9117-89F4C5177899}" dt="2023-08-03T15:09:13.387" v="89" actId="14100"/>
          <ac:spMkLst>
            <pc:docMk/>
            <pc:sldMk cId="3902330841" sldId="278"/>
            <ac:spMk id="3" creationId="{C03152F4-DF9A-4705-A886-E902AF151F0F}"/>
          </ac:spMkLst>
        </pc:spChg>
      </pc:sldChg>
      <pc:sldChg chg="modSp">
        <pc:chgData name="Bronwyn Barrera" userId="S::bronwynb@adha.net::ed8630cf-8e9e-47b1-85d5-921736edcaed" providerId="AD" clId="Web-{A2257399-9A0A-D92B-9117-89F4C5177899}" dt="2023-08-03T15:09:44.388" v="91" actId="20577"/>
        <pc:sldMkLst>
          <pc:docMk/>
          <pc:sldMk cId="1535777810" sldId="279"/>
        </pc:sldMkLst>
        <pc:spChg chg="mod">
          <ac:chgData name="Bronwyn Barrera" userId="S::bronwynb@adha.net::ed8630cf-8e9e-47b1-85d5-921736edcaed" providerId="AD" clId="Web-{A2257399-9A0A-D92B-9117-89F4C5177899}" dt="2023-08-03T15:09:44.388" v="91" actId="20577"/>
          <ac:spMkLst>
            <pc:docMk/>
            <pc:sldMk cId="1535777810" sldId="279"/>
            <ac:spMk id="2" creationId="{AEE84B30-CF10-47CA-BE49-25EA42B915B5}"/>
          </ac:spMkLst>
        </pc:spChg>
      </pc:sldChg>
      <pc:sldChg chg="modSp">
        <pc:chgData name="Bronwyn Barrera" userId="S::bronwynb@adha.net::ed8630cf-8e9e-47b1-85d5-921736edcaed" providerId="AD" clId="Web-{A2257399-9A0A-D92B-9117-89F4C5177899}" dt="2023-08-03T15:10:16.608" v="99" actId="20577"/>
        <pc:sldMkLst>
          <pc:docMk/>
          <pc:sldMk cId="31885955" sldId="280"/>
        </pc:sldMkLst>
        <pc:spChg chg="mod">
          <ac:chgData name="Bronwyn Barrera" userId="S::bronwynb@adha.net::ed8630cf-8e9e-47b1-85d5-921736edcaed" providerId="AD" clId="Web-{A2257399-9A0A-D92B-9117-89F4C5177899}" dt="2023-08-03T15:10:16.608" v="99" actId="20577"/>
          <ac:spMkLst>
            <pc:docMk/>
            <pc:sldMk cId="31885955" sldId="280"/>
            <ac:spMk id="5" creationId="{00D34A8A-F4BE-4ABD-9C95-CF8F49EF4922}"/>
          </ac:spMkLst>
        </pc:spChg>
        <pc:spChg chg="mod">
          <ac:chgData name="Bronwyn Barrera" userId="S::bronwynb@adha.net::ed8630cf-8e9e-47b1-85d5-921736edcaed" providerId="AD" clId="Web-{A2257399-9A0A-D92B-9117-89F4C5177899}" dt="2023-08-03T15:10:09.889" v="98" actId="1076"/>
          <ac:spMkLst>
            <pc:docMk/>
            <pc:sldMk cId="31885955" sldId="280"/>
            <ac:spMk id="14" creationId="{829E4651-21EE-4F62-B938-69CF04CCE90B}"/>
          </ac:spMkLst>
        </pc:spChg>
      </pc:sldChg>
      <pc:sldChg chg="modSp">
        <pc:chgData name="Bronwyn Barrera" userId="S::bronwynb@adha.net::ed8630cf-8e9e-47b1-85d5-921736edcaed" providerId="AD" clId="Web-{A2257399-9A0A-D92B-9117-89F4C5177899}" dt="2023-08-03T15:02:21.402" v="16" actId="1076"/>
        <pc:sldMkLst>
          <pc:docMk/>
          <pc:sldMk cId="1343957164" sldId="557"/>
        </pc:sldMkLst>
        <pc:spChg chg="mod">
          <ac:chgData name="Bronwyn Barrera" userId="S::bronwynb@adha.net::ed8630cf-8e9e-47b1-85d5-921736edcaed" providerId="AD" clId="Web-{A2257399-9A0A-D92B-9117-89F4C5177899}" dt="2023-08-03T15:02:12.652" v="12" actId="14100"/>
          <ac:spMkLst>
            <pc:docMk/>
            <pc:sldMk cId="1343957164" sldId="557"/>
            <ac:spMk id="6" creationId="{268A7AD6-C3A1-454E-FCE1-0395EC8E4540}"/>
          </ac:spMkLst>
        </pc:spChg>
        <pc:picChg chg="mod">
          <ac:chgData name="Bronwyn Barrera" userId="S::bronwynb@adha.net::ed8630cf-8e9e-47b1-85d5-921736edcaed" providerId="AD" clId="Web-{A2257399-9A0A-D92B-9117-89F4C5177899}" dt="2023-08-03T15:02:21.387" v="13" actId="1076"/>
          <ac:picMkLst>
            <pc:docMk/>
            <pc:sldMk cId="1343957164" sldId="557"/>
            <ac:picMk id="2" creationId="{7F6D8E7E-A647-C290-D377-6179F9B0175D}"/>
          </ac:picMkLst>
        </pc:picChg>
        <pc:picChg chg="mod">
          <ac:chgData name="Bronwyn Barrera" userId="S::bronwynb@adha.net::ed8630cf-8e9e-47b1-85d5-921736edcaed" providerId="AD" clId="Web-{A2257399-9A0A-D92B-9117-89F4C5177899}" dt="2023-08-03T15:02:21.387" v="14" actId="1076"/>
          <ac:picMkLst>
            <pc:docMk/>
            <pc:sldMk cId="1343957164" sldId="557"/>
            <ac:picMk id="3" creationId="{5E2AEC7F-4C44-0CBD-4873-71A64DB8BA02}"/>
          </ac:picMkLst>
        </pc:picChg>
        <pc:picChg chg="mod">
          <ac:chgData name="Bronwyn Barrera" userId="S::bronwynb@adha.net::ed8630cf-8e9e-47b1-85d5-921736edcaed" providerId="AD" clId="Web-{A2257399-9A0A-D92B-9117-89F4C5177899}" dt="2023-08-03T15:02:21.387" v="15" actId="1076"/>
          <ac:picMkLst>
            <pc:docMk/>
            <pc:sldMk cId="1343957164" sldId="557"/>
            <ac:picMk id="4" creationId="{6A9E50D4-AFD6-C4E4-D6C8-6650905ED4AF}"/>
          </ac:picMkLst>
        </pc:picChg>
        <pc:picChg chg="mod">
          <ac:chgData name="Bronwyn Barrera" userId="S::bronwynb@adha.net::ed8630cf-8e9e-47b1-85d5-921736edcaed" providerId="AD" clId="Web-{A2257399-9A0A-D92B-9117-89F4C5177899}" dt="2023-08-03T15:02:21.402" v="16" actId="1076"/>
          <ac:picMkLst>
            <pc:docMk/>
            <pc:sldMk cId="1343957164" sldId="557"/>
            <ac:picMk id="8" creationId="{8F22F012-EF7B-6029-EA0E-1E13C4604351}"/>
          </ac:picMkLst>
        </pc:picChg>
      </pc:sldChg>
      <pc:sldChg chg="modSp">
        <pc:chgData name="Bronwyn Barrera" userId="S::bronwynb@adha.net::ed8630cf-8e9e-47b1-85d5-921736edcaed" providerId="AD" clId="Web-{A2257399-9A0A-D92B-9117-89F4C5177899}" dt="2023-08-03T15:01:40.198" v="1" actId="20577"/>
        <pc:sldMkLst>
          <pc:docMk/>
          <pc:sldMk cId="3382929966" sldId="560"/>
        </pc:sldMkLst>
        <pc:spChg chg="mod">
          <ac:chgData name="Bronwyn Barrera" userId="S::bronwynb@adha.net::ed8630cf-8e9e-47b1-85d5-921736edcaed" providerId="AD" clId="Web-{A2257399-9A0A-D92B-9117-89F4C5177899}" dt="2023-08-03T15:01:40.198" v="1" actId="20577"/>
          <ac:spMkLst>
            <pc:docMk/>
            <pc:sldMk cId="3382929966" sldId="560"/>
            <ac:spMk id="3" creationId="{BBA84F23-60D7-49B6-A3D0-FE0379D270E2}"/>
          </ac:spMkLst>
        </pc:spChg>
      </pc:sldChg>
    </pc:docChg>
  </pc:docChgLst>
  <pc:docChgLst>
    <pc:chgData name="Kelsey Turner" userId="S::kelseyt@adha.net::f9930319-3adf-401d-a9e4-960c17d3099f" providerId="AD" clId="Web-{3C33CD95-C40A-F6F5-32A2-762A166D87C6}"/>
    <pc:docChg chg="addSld delSld modSld">
      <pc:chgData name="Kelsey Turner" userId="S::kelseyt@adha.net::f9930319-3adf-401d-a9e4-960c17d3099f" providerId="AD" clId="Web-{3C33CD95-C40A-F6F5-32A2-762A166D87C6}" dt="2024-09-12T20:28:34.939" v="19" actId="20577"/>
      <pc:docMkLst>
        <pc:docMk/>
      </pc:docMkLst>
      <pc:sldChg chg="modSp">
        <pc:chgData name="Kelsey Turner" userId="S::kelseyt@adha.net::f9930319-3adf-401d-a9e4-960c17d3099f" providerId="AD" clId="Web-{3C33CD95-C40A-F6F5-32A2-762A166D87C6}" dt="2024-09-12T20:27:54.299" v="14" actId="20577"/>
        <pc:sldMkLst>
          <pc:docMk/>
          <pc:sldMk cId="810229494" sldId="262"/>
        </pc:sldMkLst>
        <pc:spChg chg="mod">
          <ac:chgData name="Kelsey Turner" userId="S::kelseyt@adha.net::f9930319-3adf-401d-a9e4-960c17d3099f" providerId="AD" clId="Web-{3C33CD95-C40A-F6F5-32A2-762A166D87C6}" dt="2024-09-12T20:27:54.299" v="14" actId="20577"/>
          <ac:spMkLst>
            <pc:docMk/>
            <pc:sldMk cId="810229494" sldId="262"/>
            <ac:spMk id="5" creationId="{3A81F5C8-BF6B-3B12-A16A-7F6193E7AA63}"/>
          </ac:spMkLst>
        </pc:spChg>
      </pc:sldChg>
      <pc:sldChg chg="modSp">
        <pc:chgData name="Kelsey Turner" userId="S::kelseyt@adha.net::f9930319-3adf-401d-a9e4-960c17d3099f" providerId="AD" clId="Web-{3C33CD95-C40A-F6F5-32A2-762A166D87C6}" dt="2024-09-12T20:27:40.908" v="12" actId="20577"/>
        <pc:sldMkLst>
          <pc:docMk/>
          <pc:sldMk cId="3726564133" sldId="277"/>
        </pc:sldMkLst>
        <pc:spChg chg="mod">
          <ac:chgData name="Kelsey Turner" userId="S::kelseyt@adha.net::f9930319-3adf-401d-a9e4-960c17d3099f" providerId="AD" clId="Web-{3C33CD95-C40A-F6F5-32A2-762A166D87C6}" dt="2024-09-12T20:27:40.908" v="12" actId="20577"/>
          <ac:spMkLst>
            <pc:docMk/>
            <pc:sldMk cId="3726564133" sldId="277"/>
            <ac:spMk id="9" creationId="{266F5067-40D8-F4AF-A69E-CEDA7456A0A7}"/>
          </ac:spMkLst>
        </pc:spChg>
        <pc:picChg chg="mod">
          <ac:chgData name="Kelsey Turner" userId="S::kelseyt@adha.net::f9930319-3adf-401d-a9e4-960c17d3099f" providerId="AD" clId="Web-{3C33CD95-C40A-F6F5-32A2-762A166D87C6}" dt="2024-09-12T20:27:26.518" v="8" actId="1076"/>
          <ac:picMkLst>
            <pc:docMk/>
            <pc:sldMk cId="3726564133" sldId="277"/>
            <ac:picMk id="6" creationId="{FD9E9B8F-4DCE-1632-6171-636AC8BDCBFD}"/>
          </ac:picMkLst>
        </pc:picChg>
      </pc:sldChg>
      <pc:sldChg chg="add del">
        <pc:chgData name="Kelsey Turner" userId="S::kelseyt@adha.net::f9930319-3adf-401d-a9e4-960c17d3099f" providerId="AD" clId="Web-{3C33CD95-C40A-F6F5-32A2-762A166D87C6}" dt="2024-09-12T20:28:15.111" v="16"/>
        <pc:sldMkLst>
          <pc:docMk/>
          <pc:sldMk cId="1535777810" sldId="279"/>
        </pc:sldMkLst>
      </pc:sldChg>
      <pc:sldChg chg="modSp">
        <pc:chgData name="Kelsey Turner" userId="S::kelseyt@adha.net::f9930319-3adf-401d-a9e4-960c17d3099f" providerId="AD" clId="Web-{3C33CD95-C40A-F6F5-32A2-762A166D87C6}" dt="2024-09-12T20:28:34.939" v="19" actId="20577"/>
        <pc:sldMkLst>
          <pc:docMk/>
          <pc:sldMk cId="1366084682" sldId="558"/>
        </pc:sldMkLst>
        <pc:spChg chg="mod">
          <ac:chgData name="Kelsey Turner" userId="S::kelseyt@adha.net::f9930319-3adf-401d-a9e4-960c17d3099f" providerId="AD" clId="Web-{3C33CD95-C40A-F6F5-32A2-762A166D87C6}" dt="2024-09-12T20:28:34.939" v="19" actId="20577"/>
          <ac:spMkLst>
            <pc:docMk/>
            <pc:sldMk cId="1366084682" sldId="558"/>
            <ac:spMk id="7" creationId="{57A45853-9C0E-48CB-98A3-650110F39466}"/>
          </ac:spMkLst>
        </pc:spChg>
      </pc:sldChg>
      <pc:sldChg chg="modSp">
        <pc:chgData name="Kelsey Turner" userId="S::kelseyt@adha.net::f9930319-3adf-401d-a9e4-960c17d3099f" providerId="AD" clId="Web-{3C33CD95-C40A-F6F5-32A2-762A166D87C6}" dt="2024-09-12T20:27:00.877" v="4" actId="1076"/>
        <pc:sldMkLst>
          <pc:docMk/>
          <pc:sldMk cId="635905471" sldId="559"/>
        </pc:sldMkLst>
        <pc:picChg chg="mod">
          <ac:chgData name="Kelsey Turner" userId="S::kelseyt@adha.net::f9930319-3adf-401d-a9e4-960c17d3099f" providerId="AD" clId="Web-{3C33CD95-C40A-F6F5-32A2-762A166D87C6}" dt="2024-09-12T20:27:00.877" v="4" actId="1076"/>
          <ac:picMkLst>
            <pc:docMk/>
            <pc:sldMk cId="635905471" sldId="559"/>
            <ac:picMk id="17" creationId="{B7814DD9-A77D-D254-DF67-2E5038AB9671}"/>
          </ac:picMkLst>
        </pc:picChg>
      </pc:sldChg>
      <pc:sldChg chg="modSp">
        <pc:chgData name="Kelsey Turner" userId="S::kelseyt@adha.net::f9930319-3adf-401d-a9e4-960c17d3099f" providerId="AD" clId="Web-{3C33CD95-C40A-F6F5-32A2-762A166D87C6}" dt="2024-09-12T20:26:37.331" v="2" actId="20577"/>
        <pc:sldMkLst>
          <pc:docMk/>
          <pc:sldMk cId="3382929966" sldId="560"/>
        </pc:sldMkLst>
        <pc:spChg chg="mod">
          <ac:chgData name="Kelsey Turner" userId="S::kelseyt@adha.net::f9930319-3adf-401d-a9e4-960c17d3099f" providerId="AD" clId="Web-{3C33CD95-C40A-F6F5-32A2-762A166D87C6}" dt="2024-09-12T20:26:37.331" v="2" actId="20577"/>
          <ac:spMkLst>
            <pc:docMk/>
            <pc:sldMk cId="3382929966" sldId="560"/>
            <ac:spMk id="3" creationId="{BBA84F23-60D7-49B6-A3D0-FE0379D270E2}"/>
          </ac:spMkLst>
        </pc:spChg>
      </pc:sldChg>
    </pc:docChg>
  </pc:docChgLst>
  <pc:docChgLst>
    <pc:chgData name="Kelsey Turner" userId="f9930319-3adf-401d-a9e4-960c17d3099f" providerId="ADAL" clId="{52A39BE9-AC8A-4710-A237-7B3D485952E4}"/>
    <pc:docChg chg="undo custSel addSld delSld modSld">
      <pc:chgData name="Kelsey Turner" userId="f9930319-3adf-401d-a9e4-960c17d3099f" providerId="ADAL" clId="{52A39BE9-AC8A-4710-A237-7B3D485952E4}" dt="2023-08-03T16:46:20.401" v="404" actId="20577"/>
      <pc:docMkLst>
        <pc:docMk/>
      </pc:docMkLst>
      <pc:sldChg chg="modSp mod">
        <pc:chgData name="Kelsey Turner" userId="f9930319-3adf-401d-a9e4-960c17d3099f" providerId="ADAL" clId="{52A39BE9-AC8A-4710-A237-7B3D485952E4}" dt="2023-08-03T14:11:03.927" v="222" actId="20577"/>
        <pc:sldMkLst>
          <pc:docMk/>
          <pc:sldMk cId="810229494" sldId="262"/>
        </pc:sldMkLst>
        <pc:spChg chg="mod">
          <ac:chgData name="Kelsey Turner" userId="f9930319-3adf-401d-a9e4-960c17d3099f" providerId="ADAL" clId="{52A39BE9-AC8A-4710-A237-7B3D485952E4}" dt="2023-08-03T14:11:03.927" v="222" actId="20577"/>
          <ac:spMkLst>
            <pc:docMk/>
            <pc:sldMk cId="810229494" sldId="262"/>
            <ac:spMk id="5" creationId="{3A81F5C8-BF6B-3B12-A16A-7F6193E7AA63}"/>
          </ac:spMkLst>
        </pc:spChg>
      </pc:sldChg>
      <pc:sldChg chg="del">
        <pc:chgData name="Kelsey Turner" userId="f9930319-3adf-401d-a9e4-960c17d3099f" providerId="ADAL" clId="{52A39BE9-AC8A-4710-A237-7B3D485952E4}" dt="2023-08-03T13:56:42.506" v="1" actId="47"/>
        <pc:sldMkLst>
          <pc:docMk/>
          <pc:sldMk cId="1743831411" sldId="269"/>
        </pc:sldMkLst>
      </pc:sldChg>
      <pc:sldChg chg="del">
        <pc:chgData name="Kelsey Turner" userId="f9930319-3adf-401d-a9e4-960c17d3099f" providerId="ADAL" clId="{52A39BE9-AC8A-4710-A237-7B3D485952E4}" dt="2023-08-03T14:03:58.053" v="23" actId="47"/>
        <pc:sldMkLst>
          <pc:docMk/>
          <pc:sldMk cId="1942109021" sldId="270"/>
        </pc:sldMkLst>
      </pc:sldChg>
      <pc:sldChg chg="addSp delSp modSp mod">
        <pc:chgData name="Kelsey Turner" userId="f9930319-3adf-401d-a9e4-960c17d3099f" providerId="ADAL" clId="{52A39BE9-AC8A-4710-A237-7B3D485952E4}" dt="2023-08-03T14:37:17.855" v="376" actId="1076"/>
        <pc:sldMkLst>
          <pc:docMk/>
          <pc:sldMk cId="1753348734" sldId="273"/>
        </pc:sldMkLst>
        <pc:spChg chg="mod">
          <ac:chgData name="Kelsey Turner" userId="f9930319-3adf-401d-a9e4-960c17d3099f" providerId="ADAL" clId="{52A39BE9-AC8A-4710-A237-7B3D485952E4}" dt="2023-08-03T14:37:07.638" v="373" actId="1076"/>
          <ac:spMkLst>
            <pc:docMk/>
            <pc:sldMk cId="1753348734" sldId="273"/>
            <ac:spMk id="8" creationId="{955213A8-EEBD-4B82-A143-64C03D821A02}"/>
          </ac:spMkLst>
        </pc:spChg>
        <pc:spChg chg="mod">
          <ac:chgData name="Kelsey Turner" userId="f9930319-3adf-401d-a9e4-960c17d3099f" providerId="ADAL" clId="{52A39BE9-AC8A-4710-A237-7B3D485952E4}" dt="2023-08-03T14:37:15.127" v="375" actId="1076"/>
          <ac:spMkLst>
            <pc:docMk/>
            <pc:sldMk cId="1753348734" sldId="273"/>
            <ac:spMk id="10" creationId="{7D08A031-D0C9-4B2C-B102-453CF7E238EA}"/>
          </ac:spMkLst>
        </pc:spChg>
        <pc:picChg chg="add mod">
          <ac:chgData name="Kelsey Turner" userId="f9930319-3adf-401d-a9e4-960c17d3099f" providerId="ADAL" clId="{52A39BE9-AC8A-4710-A237-7B3D485952E4}" dt="2023-08-03T14:37:17.855" v="376" actId="1076"/>
          <ac:picMkLst>
            <pc:docMk/>
            <pc:sldMk cId="1753348734" sldId="273"/>
            <ac:picMk id="2" creationId="{95E9639C-2E27-770E-909E-77827FB76B5B}"/>
          </ac:picMkLst>
        </pc:picChg>
        <pc:picChg chg="del">
          <ac:chgData name="Kelsey Turner" userId="f9930319-3adf-401d-a9e4-960c17d3099f" providerId="ADAL" clId="{52A39BE9-AC8A-4710-A237-7B3D485952E4}" dt="2023-08-03T14:04:45.538" v="30" actId="478"/>
          <ac:picMkLst>
            <pc:docMk/>
            <pc:sldMk cId="1753348734" sldId="273"/>
            <ac:picMk id="3" creationId="{ADDAB684-79B5-09A1-D05E-314A06354B1A}"/>
          </ac:picMkLst>
        </pc:picChg>
      </pc:sldChg>
      <pc:sldChg chg="modSp mod">
        <pc:chgData name="Kelsey Turner" userId="f9930319-3adf-401d-a9e4-960c17d3099f" providerId="ADAL" clId="{52A39BE9-AC8A-4710-A237-7B3D485952E4}" dt="2023-08-03T14:36:56.914" v="369" actId="108"/>
        <pc:sldMkLst>
          <pc:docMk/>
          <pc:sldMk cId="3726564133" sldId="277"/>
        </pc:sldMkLst>
        <pc:spChg chg="mod">
          <ac:chgData name="Kelsey Turner" userId="f9930319-3adf-401d-a9e4-960c17d3099f" providerId="ADAL" clId="{52A39BE9-AC8A-4710-A237-7B3D485952E4}" dt="2023-08-03T14:36:56.914" v="369" actId="108"/>
          <ac:spMkLst>
            <pc:docMk/>
            <pc:sldMk cId="3726564133" sldId="277"/>
            <ac:spMk id="3" creationId="{C2EA088C-8A64-43AE-81CE-C1E54B32C090}"/>
          </ac:spMkLst>
        </pc:spChg>
        <pc:spChg chg="mod">
          <ac:chgData name="Kelsey Turner" userId="f9930319-3adf-401d-a9e4-960c17d3099f" providerId="ADAL" clId="{52A39BE9-AC8A-4710-A237-7B3D485952E4}" dt="2023-08-03T14:07:48.662" v="215" actId="20577"/>
          <ac:spMkLst>
            <pc:docMk/>
            <pc:sldMk cId="3726564133" sldId="277"/>
            <ac:spMk id="9" creationId="{266F5067-40D8-F4AF-A69E-CEDA7456A0A7}"/>
          </ac:spMkLst>
        </pc:spChg>
        <pc:picChg chg="mod">
          <ac:chgData name="Kelsey Turner" userId="f9930319-3adf-401d-a9e4-960c17d3099f" providerId="ADAL" clId="{52A39BE9-AC8A-4710-A237-7B3D485952E4}" dt="2023-08-03T14:08:11.439" v="217" actId="1076"/>
          <ac:picMkLst>
            <pc:docMk/>
            <pc:sldMk cId="3726564133" sldId="277"/>
            <ac:picMk id="6" creationId="{FD9E9B8F-4DCE-1632-6171-636AC8BDCBFD}"/>
          </ac:picMkLst>
        </pc:picChg>
      </pc:sldChg>
      <pc:sldChg chg="addSp delSp modSp mod">
        <pc:chgData name="Kelsey Turner" userId="f9930319-3adf-401d-a9e4-960c17d3099f" providerId="ADAL" clId="{52A39BE9-AC8A-4710-A237-7B3D485952E4}" dt="2023-08-03T14:20:07.876" v="339" actId="14100"/>
        <pc:sldMkLst>
          <pc:docMk/>
          <pc:sldMk cId="3902330841" sldId="278"/>
        </pc:sldMkLst>
        <pc:spChg chg="mod">
          <ac:chgData name="Kelsey Turner" userId="f9930319-3adf-401d-a9e4-960c17d3099f" providerId="ADAL" clId="{52A39BE9-AC8A-4710-A237-7B3D485952E4}" dt="2023-08-03T14:16:56.133" v="253" actId="20577"/>
          <ac:spMkLst>
            <pc:docMk/>
            <pc:sldMk cId="3902330841" sldId="278"/>
            <ac:spMk id="2" creationId="{AEE84B30-CF10-47CA-BE49-25EA42B915B5}"/>
          </ac:spMkLst>
        </pc:spChg>
        <pc:spChg chg="mod">
          <ac:chgData name="Kelsey Turner" userId="f9930319-3adf-401d-a9e4-960c17d3099f" providerId="ADAL" clId="{52A39BE9-AC8A-4710-A237-7B3D485952E4}" dt="2023-08-03T14:20:07.876" v="339" actId="14100"/>
          <ac:spMkLst>
            <pc:docMk/>
            <pc:sldMk cId="3902330841" sldId="278"/>
            <ac:spMk id="3" creationId="{C03152F4-DF9A-4705-A886-E902AF151F0F}"/>
          </ac:spMkLst>
        </pc:spChg>
        <pc:spChg chg="add del">
          <ac:chgData name="Kelsey Turner" userId="f9930319-3adf-401d-a9e4-960c17d3099f" providerId="ADAL" clId="{52A39BE9-AC8A-4710-A237-7B3D485952E4}" dt="2023-08-03T14:11:37.751" v="224" actId="478"/>
          <ac:spMkLst>
            <pc:docMk/>
            <pc:sldMk cId="3902330841" sldId="278"/>
            <ac:spMk id="4" creationId="{F0CE89C9-9A9C-A906-4EF4-3ED3756B6D0C}"/>
          </ac:spMkLst>
        </pc:spChg>
        <pc:spChg chg="add del mod">
          <ac:chgData name="Kelsey Turner" userId="f9930319-3adf-401d-a9e4-960c17d3099f" providerId="ADAL" clId="{52A39BE9-AC8A-4710-A237-7B3D485952E4}" dt="2023-08-03T14:18:23.787" v="336"/>
          <ac:spMkLst>
            <pc:docMk/>
            <pc:sldMk cId="3902330841" sldId="278"/>
            <ac:spMk id="10" creationId="{6D4762A8-549E-6861-695C-07F500DDA659}"/>
          </ac:spMkLst>
        </pc:spChg>
        <pc:picChg chg="add mod">
          <ac:chgData name="Kelsey Turner" userId="f9930319-3adf-401d-a9e4-960c17d3099f" providerId="ADAL" clId="{52A39BE9-AC8A-4710-A237-7B3D485952E4}" dt="2023-08-03T14:16:43.071" v="249" actId="1076"/>
          <ac:picMkLst>
            <pc:docMk/>
            <pc:sldMk cId="3902330841" sldId="278"/>
            <ac:picMk id="6" creationId="{387E8C9E-53FF-B927-37BC-39E180D1AFEF}"/>
          </ac:picMkLst>
        </pc:picChg>
        <pc:picChg chg="add mod">
          <ac:chgData name="Kelsey Turner" userId="f9930319-3adf-401d-a9e4-960c17d3099f" providerId="ADAL" clId="{52A39BE9-AC8A-4710-A237-7B3D485952E4}" dt="2023-08-03T14:16:38.810" v="247" actId="1076"/>
          <ac:picMkLst>
            <pc:docMk/>
            <pc:sldMk cId="3902330841" sldId="278"/>
            <ac:picMk id="8" creationId="{4E3F55A4-A319-E229-D8AA-52F6B35F6038}"/>
          </ac:picMkLst>
        </pc:picChg>
        <pc:picChg chg="del">
          <ac:chgData name="Kelsey Turner" userId="f9930319-3adf-401d-a9e4-960c17d3099f" providerId="ADAL" clId="{52A39BE9-AC8A-4710-A237-7B3D485952E4}" dt="2023-08-03T14:12:03.966" v="226" actId="478"/>
          <ac:picMkLst>
            <pc:docMk/>
            <pc:sldMk cId="3902330841" sldId="278"/>
            <ac:picMk id="9" creationId="{DA5984D7-AE56-019E-5FF3-B9850F3C5FBC}"/>
          </ac:picMkLst>
        </pc:picChg>
        <pc:picChg chg="del">
          <ac:chgData name="Kelsey Turner" userId="f9930319-3adf-401d-a9e4-960c17d3099f" providerId="ADAL" clId="{52A39BE9-AC8A-4710-A237-7B3D485952E4}" dt="2023-08-03T14:12:39.782" v="230" actId="478"/>
          <ac:picMkLst>
            <pc:docMk/>
            <pc:sldMk cId="3902330841" sldId="278"/>
            <ac:picMk id="11" creationId="{49815670-6945-EB1C-BBA9-096764A13FD5}"/>
          </ac:picMkLst>
        </pc:picChg>
        <pc:picChg chg="del">
          <ac:chgData name="Kelsey Turner" userId="f9930319-3adf-401d-a9e4-960c17d3099f" providerId="ADAL" clId="{52A39BE9-AC8A-4710-A237-7B3D485952E4}" dt="2023-08-03T14:16:24.261" v="239" actId="478"/>
          <ac:picMkLst>
            <pc:docMk/>
            <pc:sldMk cId="3902330841" sldId="278"/>
            <ac:picMk id="13" creationId="{A4230153-903C-D7F5-3E71-DDD6D95E57EB}"/>
          </ac:picMkLst>
        </pc:picChg>
        <pc:picChg chg="del">
          <ac:chgData name="Kelsey Turner" userId="f9930319-3adf-401d-a9e4-960c17d3099f" providerId="ADAL" clId="{52A39BE9-AC8A-4710-A237-7B3D485952E4}" dt="2023-08-03T14:15:20.254" v="235" actId="478"/>
          <ac:picMkLst>
            <pc:docMk/>
            <pc:sldMk cId="3902330841" sldId="278"/>
            <ac:picMk id="15" creationId="{98C3C3BB-7CD1-52B6-CD8B-BDA10E4A843A}"/>
          </ac:picMkLst>
        </pc:picChg>
        <pc:picChg chg="add del">
          <ac:chgData name="Kelsey Turner" userId="f9930319-3adf-401d-a9e4-960c17d3099f" providerId="ADAL" clId="{52A39BE9-AC8A-4710-A237-7B3D485952E4}" dt="2023-08-03T14:12:03.966" v="226" actId="478"/>
          <ac:picMkLst>
            <pc:docMk/>
            <pc:sldMk cId="3902330841" sldId="278"/>
            <ac:picMk id="1028" creationId="{63935F5D-B17E-D694-652E-745B7B69065A}"/>
          </ac:picMkLst>
        </pc:picChg>
        <pc:picChg chg="add mod">
          <ac:chgData name="Kelsey Turner" userId="f9930319-3adf-401d-a9e4-960c17d3099f" providerId="ADAL" clId="{52A39BE9-AC8A-4710-A237-7B3D485952E4}" dt="2023-08-03T14:16:47.539" v="251" actId="1076"/>
          <ac:picMkLst>
            <pc:docMk/>
            <pc:sldMk cId="3902330841" sldId="278"/>
            <ac:picMk id="1030" creationId="{AF9116D8-9880-796B-57C3-DE6AC2078759}"/>
          </ac:picMkLst>
        </pc:picChg>
        <pc:picChg chg="add mod">
          <ac:chgData name="Kelsey Turner" userId="f9930319-3adf-401d-a9e4-960c17d3099f" providerId="ADAL" clId="{52A39BE9-AC8A-4710-A237-7B3D485952E4}" dt="2023-08-03T14:16:41.293" v="248" actId="1076"/>
          <ac:picMkLst>
            <pc:docMk/>
            <pc:sldMk cId="3902330841" sldId="278"/>
            <ac:picMk id="1032" creationId="{3EBA383E-5738-B273-9CEA-D9ECBA9FC55E}"/>
          </ac:picMkLst>
        </pc:picChg>
      </pc:sldChg>
      <pc:sldChg chg="modSp mod">
        <pc:chgData name="Kelsey Turner" userId="f9930319-3adf-401d-a9e4-960c17d3099f" providerId="ADAL" clId="{52A39BE9-AC8A-4710-A237-7B3D485952E4}" dt="2023-08-03T14:20:36.485" v="352" actId="6549"/>
        <pc:sldMkLst>
          <pc:docMk/>
          <pc:sldMk cId="31885955" sldId="280"/>
        </pc:sldMkLst>
        <pc:spChg chg="mod">
          <ac:chgData name="Kelsey Turner" userId="f9930319-3adf-401d-a9e4-960c17d3099f" providerId="ADAL" clId="{52A39BE9-AC8A-4710-A237-7B3D485952E4}" dt="2023-08-03T14:20:36.485" v="352" actId="6549"/>
          <ac:spMkLst>
            <pc:docMk/>
            <pc:sldMk cId="31885955" sldId="280"/>
            <ac:spMk id="7" creationId="{57A45853-9C0E-48CB-98A3-650110F39466}"/>
          </ac:spMkLst>
        </pc:spChg>
      </pc:sldChg>
      <pc:sldChg chg="del">
        <pc:chgData name="Kelsey Turner" userId="f9930319-3adf-401d-a9e4-960c17d3099f" providerId="ADAL" clId="{52A39BE9-AC8A-4710-A237-7B3D485952E4}" dt="2023-08-03T15:34:30.215" v="399" actId="47"/>
        <pc:sldMkLst>
          <pc:docMk/>
          <pc:sldMk cId="3648389786" sldId="281"/>
        </pc:sldMkLst>
      </pc:sldChg>
      <pc:sldChg chg="addSp delSp modSp mod">
        <pc:chgData name="Kelsey Turner" userId="f9930319-3adf-401d-a9e4-960c17d3099f" providerId="ADAL" clId="{52A39BE9-AC8A-4710-A237-7B3D485952E4}" dt="2023-08-03T14:35:56.763" v="365" actId="1076"/>
        <pc:sldMkLst>
          <pc:docMk/>
          <pc:sldMk cId="2741746223" sldId="422"/>
        </pc:sldMkLst>
        <pc:picChg chg="add del mod">
          <ac:chgData name="Kelsey Turner" userId="f9930319-3adf-401d-a9e4-960c17d3099f" providerId="ADAL" clId="{52A39BE9-AC8A-4710-A237-7B3D485952E4}" dt="2023-08-03T14:35:00.130" v="356" actId="21"/>
          <ac:picMkLst>
            <pc:docMk/>
            <pc:sldMk cId="2741746223" sldId="422"/>
            <ac:picMk id="3" creationId="{B8E29968-4850-8579-142D-50321D814929}"/>
          </ac:picMkLst>
        </pc:picChg>
        <pc:picChg chg="add mod">
          <ac:chgData name="Kelsey Turner" userId="f9930319-3adf-401d-a9e4-960c17d3099f" providerId="ADAL" clId="{52A39BE9-AC8A-4710-A237-7B3D485952E4}" dt="2023-08-03T14:35:56.763" v="365" actId="1076"/>
          <ac:picMkLst>
            <pc:docMk/>
            <pc:sldMk cId="2741746223" sldId="422"/>
            <ac:picMk id="5" creationId="{E6054D68-58C3-7CFC-31D9-D0F96D835AFF}"/>
          </ac:picMkLst>
        </pc:picChg>
        <pc:picChg chg="del">
          <ac:chgData name="Kelsey Turner" userId="f9930319-3adf-401d-a9e4-960c17d3099f" providerId="ADAL" clId="{52A39BE9-AC8A-4710-A237-7B3D485952E4}" dt="2023-08-03T14:35:06.173" v="358" actId="478"/>
          <ac:picMkLst>
            <pc:docMk/>
            <pc:sldMk cId="2741746223" sldId="422"/>
            <ac:picMk id="6" creationId="{5CB9179E-6DA0-48D8-97FD-FCEAC4C6F486}"/>
          </ac:picMkLst>
        </pc:picChg>
      </pc:sldChg>
      <pc:sldChg chg="modSp mod">
        <pc:chgData name="Kelsey Turner" userId="f9930319-3adf-401d-a9e4-960c17d3099f" providerId="ADAL" clId="{52A39BE9-AC8A-4710-A237-7B3D485952E4}" dt="2023-08-03T14:21:12.997" v="354" actId="1076"/>
        <pc:sldMkLst>
          <pc:docMk/>
          <pc:sldMk cId="2832003866" sldId="433"/>
        </pc:sldMkLst>
        <pc:spChg chg="mod">
          <ac:chgData name="Kelsey Turner" userId="f9930319-3adf-401d-a9e4-960c17d3099f" providerId="ADAL" clId="{52A39BE9-AC8A-4710-A237-7B3D485952E4}" dt="2023-08-03T14:21:12.997" v="354" actId="1076"/>
          <ac:spMkLst>
            <pc:docMk/>
            <pc:sldMk cId="2832003866" sldId="433"/>
            <ac:spMk id="2" creationId="{A9DC76D0-1F58-4C11-B6C6-4B837C2F5E82}"/>
          </ac:spMkLst>
        </pc:spChg>
        <pc:graphicFrameChg chg="mod">
          <ac:chgData name="Kelsey Turner" userId="f9930319-3adf-401d-a9e4-960c17d3099f" providerId="ADAL" clId="{52A39BE9-AC8A-4710-A237-7B3D485952E4}" dt="2023-08-03T14:21:08.620" v="353" actId="1076"/>
          <ac:graphicFrameMkLst>
            <pc:docMk/>
            <pc:sldMk cId="2832003866" sldId="433"/>
            <ac:graphicFrameMk id="15" creationId="{CE35C214-C4AD-4495-A4B3-20AA8C7478A3}"/>
          </ac:graphicFrameMkLst>
        </pc:graphicFrameChg>
      </pc:sldChg>
      <pc:sldChg chg="addSp modSp mod modAnim">
        <pc:chgData name="Kelsey Turner" userId="f9930319-3adf-401d-a9e4-960c17d3099f" providerId="ADAL" clId="{52A39BE9-AC8A-4710-A237-7B3D485952E4}" dt="2023-08-03T14:38:37.012" v="398" actId="108"/>
        <pc:sldMkLst>
          <pc:docMk/>
          <pc:sldMk cId="1343957164" sldId="557"/>
        </pc:sldMkLst>
        <pc:spChg chg="mod">
          <ac:chgData name="Kelsey Turner" userId="f9930319-3adf-401d-a9e4-960c17d3099f" providerId="ADAL" clId="{52A39BE9-AC8A-4710-A237-7B3D485952E4}" dt="2023-08-03T13:57:59.292" v="20" actId="1076"/>
          <ac:spMkLst>
            <pc:docMk/>
            <pc:sldMk cId="1343957164" sldId="557"/>
            <ac:spMk id="6" creationId="{268A7AD6-C3A1-454E-FCE1-0395EC8E4540}"/>
          </ac:spMkLst>
        </pc:spChg>
        <pc:spChg chg="mod">
          <ac:chgData name="Kelsey Turner" userId="f9930319-3adf-401d-a9e4-960c17d3099f" providerId="ADAL" clId="{52A39BE9-AC8A-4710-A237-7B3D485952E4}" dt="2023-08-03T14:38:37.012" v="398" actId="108"/>
          <ac:spMkLst>
            <pc:docMk/>
            <pc:sldMk cId="1343957164" sldId="557"/>
            <ac:spMk id="7" creationId="{C9BE5F10-8F1F-28C4-A4F4-42A6791929BA}"/>
          </ac:spMkLst>
        </pc:spChg>
        <pc:picChg chg="add mod">
          <ac:chgData name="Kelsey Turner" userId="f9930319-3adf-401d-a9e4-960c17d3099f" providerId="ADAL" clId="{52A39BE9-AC8A-4710-A237-7B3D485952E4}" dt="2023-08-03T13:58:08.090" v="21" actId="1076"/>
          <ac:picMkLst>
            <pc:docMk/>
            <pc:sldMk cId="1343957164" sldId="557"/>
            <ac:picMk id="2" creationId="{7F6D8E7E-A647-C290-D377-6179F9B0175D}"/>
          </ac:picMkLst>
        </pc:picChg>
        <pc:picChg chg="add mod">
          <ac:chgData name="Kelsey Turner" userId="f9930319-3adf-401d-a9e4-960c17d3099f" providerId="ADAL" clId="{52A39BE9-AC8A-4710-A237-7B3D485952E4}" dt="2023-08-03T13:58:08.090" v="21" actId="1076"/>
          <ac:picMkLst>
            <pc:docMk/>
            <pc:sldMk cId="1343957164" sldId="557"/>
            <ac:picMk id="3" creationId="{5E2AEC7F-4C44-0CBD-4873-71A64DB8BA02}"/>
          </ac:picMkLst>
        </pc:picChg>
        <pc:picChg chg="add mod">
          <ac:chgData name="Kelsey Turner" userId="f9930319-3adf-401d-a9e4-960c17d3099f" providerId="ADAL" clId="{52A39BE9-AC8A-4710-A237-7B3D485952E4}" dt="2023-08-03T13:58:08.090" v="21" actId="1076"/>
          <ac:picMkLst>
            <pc:docMk/>
            <pc:sldMk cId="1343957164" sldId="557"/>
            <ac:picMk id="4" creationId="{6A9E50D4-AFD6-C4E4-D6C8-6650905ED4AF}"/>
          </ac:picMkLst>
        </pc:picChg>
        <pc:picChg chg="add mod">
          <ac:chgData name="Kelsey Turner" userId="f9930319-3adf-401d-a9e4-960c17d3099f" providerId="ADAL" clId="{52A39BE9-AC8A-4710-A237-7B3D485952E4}" dt="2023-08-03T13:58:08.090" v="21" actId="1076"/>
          <ac:picMkLst>
            <pc:docMk/>
            <pc:sldMk cId="1343957164" sldId="557"/>
            <ac:picMk id="8" creationId="{8F22F012-EF7B-6029-EA0E-1E13C4604351}"/>
          </ac:picMkLst>
        </pc:picChg>
      </pc:sldChg>
      <pc:sldChg chg="modSp mod delCm modCm">
        <pc:chgData name="Kelsey Turner" userId="f9930319-3adf-401d-a9e4-960c17d3099f" providerId="ADAL" clId="{52A39BE9-AC8A-4710-A237-7B3D485952E4}" dt="2023-08-03T16:46:20.401" v="404" actId="20577"/>
        <pc:sldMkLst>
          <pc:docMk/>
          <pc:sldMk cId="1366084682" sldId="558"/>
        </pc:sldMkLst>
        <pc:spChg chg="mod">
          <ac:chgData name="Kelsey Turner" userId="f9930319-3adf-401d-a9e4-960c17d3099f" providerId="ADAL" clId="{52A39BE9-AC8A-4710-A237-7B3D485952E4}" dt="2023-08-03T16:46:20.401" v="404" actId="20577"/>
          <ac:spMkLst>
            <pc:docMk/>
            <pc:sldMk cId="1366084682" sldId="558"/>
            <ac:spMk id="7" creationId="{57A45853-9C0E-48CB-98A3-650110F39466}"/>
          </ac:spMkLst>
        </pc:spChg>
        <pc:extLst>
          <p:ext xmlns:p="http://schemas.openxmlformats.org/presentationml/2006/main" uri="{D6D511B9-2390-475A-947B-AFAB55BFBCF1}">
            <pc226:cmChg xmlns:pc226="http://schemas.microsoft.com/office/powerpoint/2022/06/main/command" chg="del mod modRxn">
              <pc226:chgData name="Kelsey Turner" userId="f9930319-3adf-401d-a9e4-960c17d3099f" providerId="ADAL" clId="{52A39BE9-AC8A-4710-A237-7B3D485952E4}" dt="2023-08-03T15:36:26.072" v="402"/>
              <pc2:cmMkLst xmlns:pc2="http://schemas.microsoft.com/office/powerpoint/2019/9/main/command">
                <pc:docMk/>
                <pc:sldMk cId="1366084682" sldId="558"/>
                <pc2:cmMk id="{A4DDC5D1-D171-4CEC-859E-20825B385B34}"/>
              </pc2:cmMkLst>
              <pc226:cmRplyChg chg="add">
                <pc226:chgData name="Kelsey Turner" userId="f9930319-3adf-401d-a9e4-960c17d3099f" providerId="ADAL" clId="{52A39BE9-AC8A-4710-A237-7B3D485952E4}" dt="2023-08-03T15:34:42.912" v="401"/>
                <pc2:cmRplyMkLst xmlns:pc2="http://schemas.microsoft.com/office/powerpoint/2019/9/main/command">
                  <pc:docMk/>
                  <pc:sldMk cId="1366084682" sldId="558"/>
                  <pc2:cmMk id="{A4DDC5D1-D171-4CEC-859E-20825B385B34}"/>
                  <pc2:cmRplyMk id="{C471005D-F49D-498B-A006-B333ACA36C8D}"/>
                </pc2:cmRplyMkLst>
              </pc226:cmRplyChg>
            </pc226:cmChg>
          </p:ext>
        </pc:extLst>
      </pc:sldChg>
      <pc:sldChg chg="modSp mod">
        <pc:chgData name="Kelsey Turner" userId="f9930319-3adf-401d-a9e4-960c17d3099f" providerId="ADAL" clId="{52A39BE9-AC8A-4710-A237-7B3D485952E4}" dt="2023-08-03T14:37:26.054" v="377" actId="108"/>
        <pc:sldMkLst>
          <pc:docMk/>
          <pc:sldMk cId="635905471" sldId="559"/>
        </pc:sldMkLst>
        <pc:spChg chg="mod">
          <ac:chgData name="Kelsey Turner" userId="f9930319-3adf-401d-a9e4-960c17d3099f" providerId="ADAL" clId="{52A39BE9-AC8A-4710-A237-7B3D485952E4}" dt="2023-08-03T14:37:26.054" v="377" actId="108"/>
          <ac:spMkLst>
            <pc:docMk/>
            <pc:sldMk cId="635905471" sldId="559"/>
            <ac:spMk id="4" creationId="{CC966194-C2CB-26AC-EF41-00AA6FEAF835}"/>
          </ac:spMkLst>
        </pc:spChg>
        <pc:spChg chg="mod">
          <ac:chgData name="Kelsey Turner" userId="f9930319-3adf-401d-a9e4-960c17d3099f" providerId="ADAL" clId="{52A39BE9-AC8A-4710-A237-7B3D485952E4}" dt="2023-08-03T14:04:29.821" v="29" actId="20577"/>
          <ac:spMkLst>
            <pc:docMk/>
            <pc:sldMk cId="635905471" sldId="559"/>
            <ac:spMk id="15" creationId="{818C5249-B417-8989-58BB-BC6EF2BF3152}"/>
          </ac:spMkLst>
        </pc:spChg>
      </pc:sldChg>
      <pc:sldChg chg="modSp add mod">
        <pc:chgData name="Kelsey Turner" userId="f9930319-3adf-401d-a9e4-960c17d3099f" providerId="ADAL" clId="{52A39BE9-AC8A-4710-A237-7B3D485952E4}" dt="2023-08-03T14:36:25.173" v="366" actId="5793"/>
        <pc:sldMkLst>
          <pc:docMk/>
          <pc:sldMk cId="3382929966" sldId="560"/>
        </pc:sldMkLst>
        <pc:spChg chg="mod">
          <ac:chgData name="Kelsey Turner" userId="f9930319-3adf-401d-a9e4-960c17d3099f" providerId="ADAL" clId="{52A39BE9-AC8A-4710-A237-7B3D485952E4}" dt="2023-08-03T14:36:25.173" v="366" actId="5793"/>
          <ac:spMkLst>
            <pc:docMk/>
            <pc:sldMk cId="3382929966" sldId="560"/>
            <ac:spMk id="3" creationId="{BBA84F23-60D7-49B6-A3D0-FE0379D270E2}"/>
          </ac:spMkLst>
        </pc:spChg>
      </pc:sldChg>
      <pc:sldChg chg="modSp add mod">
        <pc:chgData name="Kelsey Turner" userId="f9930319-3adf-401d-a9e4-960c17d3099f" providerId="ADAL" clId="{52A39BE9-AC8A-4710-A237-7B3D485952E4}" dt="2023-08-03T14:38:12.663" v="388" actId="1076"/>
        <pc:sldMkLst>
          <pc:docMk/>
          <pc:sldMk cId="1818717280" sldId="561"/>
        </pc:sldMkLst>
        <pc:spChg chg="mod">
          <ac:chgData name="Kelsey Turner" userId="f9930319-3adf-401d-a9e4-960c17d3099f" providerId="ADAL" clId="{52A39BE9-AC8A-4710-A237-7B3D485952E4}" dt="2023-08-03T14:38:12.663" v="388" actId="1076"/>
          <ac:spMkLst>
            <pc:docMk/>
            <pc:sldMk cId="1818717280" sldId="561"/>
            <ac:spMk id="6" creationId="{EAC75AFF-427B-4635-BB2C-B8F07438F727}"/>
          </ac:spMkLst>
        </pc:spChg>
      </pc:sldChg>
    </pc:docChg>
  </pc:docChgLst>
  <pc:docChgLst>
    <pc:chgData name="Guest User" userId="S::urn:spo:anon#b65adcb5cebbf83015a14cf006305eb38b44da395f785624ab5ae81b517ce798::" providerId="AD" clId="Web-{7E7F5CFB-6F7C-EAF1-EC49-D75BFD63CEDA}"/>
    <pc:docChg chg="modSld">
      <pc:chgData name="Guest User" userId="S::urn:spo:anon#b65adcb5cebbf83015a14cf006305eb38b44da395f785624ab5ae81b517ce798::" providerId="AD" clId="Web-{7E7F5CFB-6F7C-EAF1-EC49-D75BFD63CEDA}" dt="2024-09-12T20:39:25.464" v="15" actId="20577"/>
      <pc:docMkLst>
        <pc:docMk/>
      </pc:docMkLst>
      <pc:sldChg chg="modSp">
        <pc:chgData name="Guest User" userId="S::urn:spo:anon#b65adcb5cebbf83015a14cf006305eb38b44da395f785624ab5ae81b517ce798::" providerId="AD" clId="Web-{7E7F5CFB-6F7C-EAF1-EC49-D75BFD63CEDA}" dt="2024-09-12T20:39:25.464" v="15" actId="20577"/>
        <pc:sldMkLst>
          <pc:docMk/>
          <pc:sldMk cId="1193407428" sldId="562"/>
        </pc:sldMkLst>
        <pc:spChg chg="mod">
          <ac:chgData name="Guest User" userId="S::urn:spo:anon#b65adcb5cebbf83015a14cf006305eb38b44da395f785624ab5ae81b517ce798::" providerId="AD" clId="Web-{7E7F5CFB-6F7C-EAF1-EC49-D75BFD63CEDA}" dt="2024-09-12T20:39:25.464" v="15" actId="20577"/>
          <ac:spMkLst>
            <pc:docMk/>
            <pc:sldMk cId="1193407428" sldId="562"/>
            <ac:spMk id="9" creationId="{1E4B7436-2907-74ED-566C-99BCDCDC79E5}"/>
          </ac:spMkLst>
        </pc:spChg>
      </pc:sldChg>
    </pc:docChg>
  </pc:docChgLst>
  <pc:docChgLst>
    <pc:chgData name="Bronwyn Barrera" userId="ed8630cf-8e9e-47b1-85d5-921736edcaed" providerId="ADAL" clId="{DF67F69A-8E94-4DA0-9C28-CD581C2382D3}"/>
    <pc:docChg chg="undo redo custSel modSld">
      <pc:chgData name="Bronwyn Barrera" userId="ed8630cf-8e9e-47b1-85d5-921736edcaed" providerId="ADAL" clId="{DF67F69A-8E94-4DA0-9C28-CD581C2382D3}" dt="2023-08-03T16:11:46.518" v="600" actId="1076"/>
      <pc:docMkLst>
        <pc:docMk/>
      </pc:docMkLst>
      <pc:sldChg chg="addSp delSp modSp mod">
        <pc:chgData name="Bronwyn Barrera" userId="ed8630cf-8e9e-47b1-85d5-921736edcaed" providerId="ADAL" clId="{DF67F69A-8E94-4DA0-9C28-CD581C2382D3}" dt="2023-08-03T15:21:56.238" v="183" actId="14100"/>
        <pc:sldMkLst>
          <pc:docMk/>
          <pc:sldMk cId="810229494" sldId="262"/>
        </pc:sldMkLst>
        <pc:spChg chg="mod">
          <ac:chgData name="Bronwyn Barrera" userId="ed8630cf-8e9e-47b1-85d5-921736edcaed" providerId="ADAL" clId="{DF67F69A-8E94-4DA0-9C28-CD581C2382D3}" dt="2023-08-03T15:21:43.230" v="182" actId="1036"/>
          <ac:spMkLst>
            <pc:docMk/>
            <pc:sldMk cId="810229494" sldId="262"/>
            <ac:spMk id="2" creationId="{787FD509-BBDA-27BE-AB89-BDD39980E855}"/>
          </ac:spMkLst>
        </pc:spChg>
        <pc:spChg chg="add del mod">
          <ac:chgData name="Bronwyn Barrera" userId="ed8630cf-8e9e-47b1-85d5-921736edcaed" providerId="ADAL" clId="{DF67F69A-8E94-4DA0-9C28-CD581C2382D3}" dt="2023-08-03T15:20:28.392" v="119"/>
          <ac:spMkLst>
            <pc:docMk/>
            <pc:sldMk cId="810229494" sldId="262"/>
            <ac:spMk id="3" creationId="{FD859B19-24A2-B77E-5BA0-1AE51166A96B}"/>
          </ac:spMkLst>
        </pc:spChg>
        <pc:spChg chg="mod">
          <ac:chgData name="Bronwyn Barrera" userId="ed8630cf-8e9e-47b1-85d5-921736edcaed" providerId="ADAL" clId="{DF67F69A-8E94-4DA0-9C28-CD581C2382D3}" dt="2023-08-03T15:21:56.238" v="183" actId="14100"/>
          <ac:spMkLst>
            <pc:docMk/>
            <pc:sldMk cId="810229494" sldId="262"/>
            <ac:spMk id="5" creationId="{3A81F5C8-BF6B-3B12-A16A-7F6193E7AA63}"/>
          </ac:spMkLst>
        </pc:spChg>
        <pc:spChg chg="add del mod">
          <ac:chgData name="Bronwyn Barrera" userId="ed8630cf-8e9e-47b1-85d5-921736edcaed" providerId="ADAL" clId="{DF67F69A-8E94-4DA0-9C28-CD581C2382D3}" dt="2023-08-03T15:20:58.471" v="138"/>
          <ac:spMkLst>
            <pc:docMk/>
            <pc:sldMk cId="810229494" sldId="262"/>
            <ac:spMk id="6" creationId="{F5EAAD1D-6B25-6CCB-045A-D227498DFAF6}"/>
          </ac:spMkLst>
        </pc:spChg>
      </pc:sldChg>
      <pc:sldChg chg="addSp delSp modSp mod">
        <pc:chgData name="Bronwyn Barrera" userId="ed8630cf-8e9e-47b1-85d5-921736edcaed" providerId="ADAL" clId="{DF67F69A-8E94-4DA0-9C28-CD581C2382D3}" dt="2023-08-03T16:09:16.484" v="573"/>
        <pc:sldMkLst>
          <pc:docMk/>
          <pc:sldMk cId="1753348734" sldId="273"/>
        </pc:sldMkLst>
        <pc:spChg chg="add del mod">
          <ac:chgData name="Bronwyn Barrera" userId="ed8630cf-8e9e-47b1-85d5-921736edcaed" providerId="ADAL" clId="{DF67F69A-8E94-4DA0-9C28-CD581C2382D3}" dt="2023-08-03T16:09:16.484" v="573"/>
          <ac:spMkLst>
            <pc:docMk/>
            <pc:sldMk cId="1753348734" sldId="273"/>
            <ac:spMk id="3" creationId="{37ECD199-CFEA-FD42-E802-C1D746D3BBB7}"/>
          </ac:spMkLst>
        </pc:spChg>
        <pc:spChg chg="mod">
          <ac:chgData name="Bronwyn Barrera" userId="ed8630cf-8e9e-47b1-85d5-921736edcaed" providerId="ADAL" clId="{DF67F69A-8E94-4DA0-9C28-CD581C2382D3}" dt="2023-08-03T15:22:10.510" v="188" actId="1036"/>
          <ac:spMkLst>
            <pc:docMk/>
            <pc:sldMk cId="1753348734" sldId="273"/>
            <ac:spMk id="8" creationId="{955213A8-EEBD-4B82-A143-64C03D821A02}"/>
          </ac:spMkLst>
        </pc:spChg>
        <pc:spChg chg="mod">
          <ac:chgData name="Bronwyn Barrera" userId="ed8630cf-8e9e-47b1-85d5-921736edcaed" providerId="ADAL" clId="{DF67F69A-8E94-4DA0-9C28-CD581C2382D3}" dt="2023-08-03T15:22:19.746" v="191" actId="14100"/>
          <ac:spMkLst>
            <pc:docMk/>
            <pc:sldMk cId="1753348734" sldId="273"/>
            <ac:spMk id="10" creationId="{7D08A031-D0C9-4B2C-B102-453CF7E238EA}"/>
          </ac:spMkLst>
        </pc:spChg>
        <pc:picChg chg="mod">
          <ac:chgData name="Bronwyn Barrera" userId="ed8630cf-8e9e-47b1-85d5-921736edcaed" providerId="ADAL" clId="{DF67F69A-8E94-4DA0-9C28-CD581C2382D3}" dt="2023-08-03T15:22:16.111" v="190" actId="1076"/>
          <ac:picMkLst>
            <pc:docMk/>
            <pc:sldMk cId="1753348734" sldId="273"/>
            <ac:picMk id="2" creationId="{95E9639C-2E27-770E-909E-77827FB76B5B}"/>
          </ac:picMkLst>
        </pc:picChg>
      </pc:sldChg>
      <pc:sldChg chg="addSp delSp modSp mod">
        <pc:chgData name="Bronwyn Barrera" userId="ed8630cf-8e9e-47b1-85d5-921736edcaed" providerId="ADAL" clId="{DF67F69A-8E94-4DA0-9C28-CD581C2382D3}" dt="2023-08-03T16:09:23.685" v="576" actId="478"/>
        <pc:sldMkLst>
          <pc:docMk/>
          <pc:sldMk cId="3726564133" sldId="277"/>
        </pc:sldMkLst>
        <pc:spChg chg="add del mod">
          <ac:chgData name="Bronwyn Barrera" userId="ed8630cf-8e9e-47b1-85d5-921736edcaed" providerId="ADAL" clId="{DF67F69A-8E94-4DA0-9C28-CD581C2382D3}" dt="2023-08-03T16:09:23.685" v="576" actId="478"/>
          <ac:spMkLst>
            <pc:docMk/>
            <pc:sldMk cId="3726564133" sldId="277"/>
            <ac:spMk id="2" creationId="{E65EE7CE-3D49-1611-6B17-848C1CBBB9C0}"/>
          </ac:spMkLst>
        </pc:spChg>
      </pc:sldChg>
      <pc:sldChg chg="modSp mod">
        <pc:chgData name="Bronwyn Barrera" userId="ed8630cf-8e9e-47b1-85d5-921736edcaed" providerId="ADAL" clId="{DF67F69A-8E94-4DA0-9C28-CD581C2382D3}" dt="2023-08-03T15:22:40.240" v="194" actId="1076"/>
        <pc:sldMkLst>
          <pc:docMk/>
          <pc:sldMk cId="3902330841" sldId="278"/>
        </pc:sldMkLst>
        <pc:spChg chg="mod">
          <ac:chgData name="Bronwyn Barrera" userId="ed8630cf-8e9e-47b1-85d5-921736edcaed" providerId="ADAL" clId="{DF67F69A-8E94-4DA0-9C28-CD581C2382D3}" dt="2023-08-03T15:22:36.570" v="193" actId="14100"/>
          <ac:spMkLst>
            <pc:docMk/>
            <pc:sldMk cId="3902330841" sldId="278"/>
            <ac:spMk id="2" creationId="{AEE84B30-CF10-47CA-BE49-25EA42B915B5}"/>
          </ac:spMkLst>
        </pc:spChg>
        <pc:spChg chg="mod">
          <ac:chgData name="Bronwyn Barrera" userId="ed8630cf-8e9e-47b1-85d5-921736edcaed" providerId="ADAL" clId="{DF67F69A-8E94-4DA0-9C28-CD581C2382D3}" dt="2023-08-03T15:22:40.240" v="194" actId="1076"/>
          <ac:spMkLst>
            <pc:docMk/>
            <pc:sldMk cId="3902330841" sldId="278"/>
            <ac:spMk id="3" creationId="{C03152F4-DF9A-4705-A886-E902AF151F0F}"/>
          </ac:spMkLst>
        </pc:spChg>
      </pc:sldChg>
      <pc:sldChg chg="modSp mod">
        <pc:chgData name="Bronwyn Barrera" userId="ed8630cf-8e9e-47b1-85d5-921736edcaed" providerId="ADAL" clId="{DF67F69A-8E94-4DA0-9C28-CD581C2382D3}" dt="2023-08-03T15:22:55.812" v="195" actId="1076"/>
        <pc:sldMkLst>
          <pc:docMk/>
          <pc:sldMk cId="1535777810" sldId="279"/>
        </pc:sldMkLst>
        <pc:spChg chg="mod">
          <ac:chgData name="Bronwyn Barrera" userId="ed8630cf-8e9e-47b1-85d5-921736edcaed" providerId="ADAL" clId="{DF67F69A-8E94-4DA0-9C28-CD581C2382D3}" dt="2023-08-03T15:22:55.812" v="195" actId="1076"/>
          <ac:spMkLst>
            <pc:docMk/>
            <pc:sldMk cId="1535777810" sldId="279"/>
            <ac:spMk id="2" creationId="{AEE84B30-CF10-47CA-BE49-25EA42B915B5}"/>
          </ac:spMkLst>
        </pc:spChg>
      </pc:sldChg>
      <pc:sldChg chg="addSp delSp modSp mod">
        <pc:chgData name="Bronwyn Barrera" userId="ed8630cf-8e9e-47b1-85d5-921736edcaed" providerId="ADAL" clId="{DF67F69A-8E94-4DA0-9C28-CD581C2382D3}" dt="2023-08-03T16:08:37.518" v="569" actId="1037"/>
        <pc:sldMkLst>
          <pc:docMk/>
          <pc:sldMk cId="31885955" sldId="280"/>
        </pc:sldMkLst>
        <pc:spChg chg="add del mod">
          <ac:chgData name="Bronwyn Barrera" userId="ed8630cf-8e9e-47b1-85d5-921736edcaed" providerId="ADAL" clId="{DF67F69A-8E94-4DA0-9C28-CD581C2382D3}" dt="2023-08-03T15:23:39.453" v="201" actId="478"/>
          <ac:spMkLst>
            <pc:docMk/>
            <pc:sldMk cId="31885955" sldId="280"/>
            <ac:spMk id="2" creationId="{6CF7D1EB-BF5C-8C3C-5929-546D6E947471}"/>
          </ac:spMkLst>
        </pc:spChg>
        <pc:spChg chg="add del mod">
          <ac:chgData name="Bronwyn Barrera" userId="ed8630cf-8e9e-47b1-85d5-921736edcaed" providerId="ADAL" clId="{DF67F69A-8E94-4DA0-9C28-CD581C2382D3}" dt="2023-08-03T15:24:41.215" v="222"/>
          <ac:spMkLst>
            <pc:docMk/>
            <pc:sldMk cId="31885955" sldId="280"/>
            <ac:spMk id="3" creationId="{B639B1A1-2B2D-F09F-59A5-A717CFD1BAF0}"/>
          </ac:spMkLst>
        </pc:spChg>
        <pc:spChg chg="add del mod">
          <ac:chgData name="Bronwyn Barrera" userId="ed8630cf-8e9e-47b1-85d5-921736edcaed" providerId="ADAL" clId="{DF67F69A-8E94-4DA0-9C28-CD581C2382D3}" dt="2023-08-03T15:25:18.988" v="231" actId="478"/>
          <ac:spMkLst>
            <pc:docMk/>
            <pc:sldMk cId="31885955" sldId="280"/>
            <ac:spMk id="4" creationId="{38DF46B1-B48B-0C55-4324-2D16257423AD}"/>
          </ac:spMkLst>
        </pc:spChg>
        <pc:spChg chg="mod">
          <ac:chgData name="Bronwyn Barrera" userId="ed8630cf-8e9e-47b1-85d5-921736edcaed" providerId="ADAL" clId="{DF67F69A-8E94-4DA0-9C28-CD581C2382D3}" dt="2023-08-03T16:08:27.942" v="567" actId="14100"/>
          <ac:spMkLst>
            <pc:docMk/>
            <pc:sldMk cId="31885955" sldId="280"/>
            <ac:spMk id="5" creationId="{00D34A8A-F4BE-4ABD-9C95-CF8F49EF4922}"/>
          </ac:spMkLst>
        </pc:spChg>
        <pc:spChg chg="mod">
          <ac:chgData name="Bronwyn Barrera" userId="ed8630cf-8e9e-47b1-85d5-921736edcaed" providerId="ADAL" clId="{DF67F69A-8E94-4DA0-9C28-CD581C2382D3}" dt="2023-08-03T16:08:35.532" v="568" actId="1037"/>
          <ac:spMkLst>
            <pc:docMk/>
            <pc:sldMk cId="31885955" sldId="280"/>
            <ac:spMk id="6" creationId="{D668E999-4E2E-402D-9F09-FC81007B329D}"/>
          </ac:spMkLst>
        </pc:spChg>
        <pc:spChg chg="mod">
          <ac:chgData name="Bronwyn Barrera" userId="ed8630cf-8e9e-47b1-85d5-921736edcaed" providerId="ADAL" clId="{DF67F69A-8E94-4DA0-9C28-CD581C2382D3}" dt="2023-08-03T15:24:25.203" v="219" actId="1076"/>
          <ac:spMkLst>
            <pc:docMk/>
            <pc:sldMk cId="31885955" sldId="280"/>
            <ac:spMk id="7" creationId="{57A45853-9C0E-48CB-98A3-650110F39466}"/>
          </ac:spMkLst>
        </pc:spChg>
        <pc:spChg chg="mod">
          <ac:chgData name="Bronwyn Barrera" userId="ed8630cf-8e9e-47b1-85d5-921736edcaed" providerId="ADAL" clId="{DF67F69A-8E94-4DA0-9C28-CD581C2382D3}" dt="2023-08-03T15:23:33.453" v="200" actId="1035"/>
          <ac:spMkLst>
            <pc:docMk/>
            <pc:sldMk cId="31885955" sldId="280"/>
            <ac:spMk id="10" creationId="{FF6465ED-DB08-442D-BA7E-7B91FCF9844C}"/>
          </ac:spMkLst>
        </pc:spChg>
        <pc:spChg chg="mod">
          <ac:chgData name="Bronwyn Barrera" userId="ed8630cf-8e9e-47b1-85d5-921736edcaed" providerId="ADAL" clId="{DF67F69A-8E94-4DA0-9C28-CD581C2382D3}" dt="2023-08-03T16:08:37.518" v="569" actId="1037"/>
          <ac:spMkLst>
            <pc:docMk/>
            <pc:sldMk cId="31885955" sldId="280"/>
            <ac:spMk id="11" creationId="{C8C908FF-02D3-4793-91D5-E38B6B20E121}"/>
          </ac:spMkLst>
        </pc:spChg>
        <pc:spChg chg="mod">
          <ac:chgData name="Bronwyn Barrera" userId="ed8630cf-8e9e-47b1-85d5-921736edcaed" providerId="ADAL" clId="{DF67F69A-8E94-4DA0-9C28-CD581C2382D3}" dt="2023-08-03T15:24:28.912" v="220" actId="1076"/>
          <ac:spMkLst>
            <pc:docMk/>
            <pc:sldMk cId="31885955" sldId="280"/>
            <ac:spMk id="14" creationId="{829E4651-21EE-4F62-B938-69CF04CCE90B}"/>
          </ac:spMkLst>
        </pc:spChg>
      </pc:sldChg>
      <pc:sldChg chg="addSp delSp modSp mod addCm">
        <pc:chgData name="Bronwyn Barrera" userId="ed8630cf-8e9e-47b1-85d5-921736edcaed" providerId="ADAL" clId="{DF67F69A-8E94-4DA0-9C28-CD581C2382D3}" dt="2023-08-03T15:32:01.609" v="294"/>
        <pc:sldMkLst>
          <pc:docMk/>
          <pc:sldMk cId="3648389786" sldId="281"/>
        </pc:sldMkLst>
        <pc:spChg chg="add del mod">
          <ac:chgData name="Bronwyn Barrera" userId="ed8630cf-8e9e-47b1-85d5-921736edcaed" providerId="ADAL" clId="{DF67F69A-8E94-4DA0-9C28-CD581C2382D3}" dt="2023-08-03T15:26:08.774" v="234"/>
          <ac:spMkLst>
            <pc:docMk/>
            <pc:sldMk cId="3648389786" sldId="281"/>
            <ac:spMk id="2" creationId="{87C39DDA-D67E-B151-B0C2-1E0733F148F5}"/>
          </ac:spMkLst>
        </pc:spChg>
        <pc:spChg chg="mod">
          <ac:chgData name="Bronwyn Barrera" userId="ed8630cf-8e9e-47b1-85d5-921736edcaed" providerId="ADAL" clId="{DF67F69A-8E94-4DA0-9C28-CD581C2382D3}" dt="2023-08-03T15:27:07.762" v="242" actId="113"/>
          <ac:spMkLst>
            <pc:docMk/>
            <pc:sldMk cId="3648389786" sldId="281"/>
            <ac:spMk id="3" creationId="{00E21169-B55E-9A0E-B9E6-557265757AEB}"/>
          </ac:spMkLst>
        </pc:spChg>
        <pc:spChg chg="add del mod">
          <ac:chgData name="Bronwyn Barrera" userId="ed8630cf-8e9e-47b1-85d5-921736edcaed" providerId="ADAL" clId="{DF67F69A-8E94-4DA0-9C28-CD581C2382D3}" dt="2023-08-03T15:26:37.453" v="240" actId="478"/>
          <ac:spMkLst>
            <pc:docMk/>
            <pc:sldMk cId="3648389786" sldId="281"/>
            <ac:spMk id="4" creationId="{8F246F6D-0FCC-1736-D30D-812A9ADCB395}"/>
          </ac:spMkLst>
        </pc:spChg>
        <pc:spChg chg="add del mod">
          <ac:chgData name="Bronwyn Barrera" userId="ed8630cf-8e9e-47b1-85d5-921736edcaed" providerId="ADAL" clId="{DF67F69A-8E94-4DA0-9C28-CD581C2382D3}" dt="2023-08-03T15:26:32.376" v="239" actId="478"/>
          <ac:spMkLst>
            <pc:docMk/>
            <pc:sldMk cId="3648389786" sldId="281"/>
            <ac:spMk id="6" creationId="{4D057E0B-0C1F-3404-18BC-905C26835151}"/>
          </ac:spMkLst>
        </pc:spChg>
        <pc:spChg chg="add del mod">
          <ac:chgData name="Bronwyn Barrera" userId="ed8630cf-8e9e-47b1-85d5-921736edcaed" providerId="ADAL" clId="{DF67F69A-8E94-4DA0-9C28-CD581C2382D3}" dt="2023-08-03T15:26:32.376" v="239" actId="478"/>
          <ac:spMkLst>
            <pc:docMk/>
            <pc:sldMk cId="3648389786" sldId="281"/>
            <ac:spMk id="8" creationId="{C58AA4A7-0962-897D-B4CB-680353E66092}"/>
          </ac:spMkLst>
        </pc:spChg>
        <pc:extLst>
          <p:ext xmlns:p="http://schemas.openxmlformats.org/presentationml/2006/main" uri="{D6D511B9-2390-475A-947B-AFAB55BFBCF1}">
            <pc226:cmChg xmlns:pc226="http://schemas.microsoft.com/office/powerpoint/2022/06/main/command" chg="add">
              <pc226:chgData name="Bronwyn Barrera" userId="ed8630cf-8e9e-47b1-85d5-921736edcaed" providerId="ADAL" clId="{DF67F69A-8E94-4DA0-9C28-CD581C2382D3}" dt="2023-08-03T15:32:01.609" v="294"/>
              <pc2:cmMkLst xmlns:pc2="http://schemas.microsoft.com/office/powerpoint/2019/9/main/command">
                <pc:docMk/>
                <pc:sldMk cId="3648389786" sldId="281"/>
                <pc2:cmMk id="{7B8CC88C-79C6-4054-B4E3-00003E08B219}"/>
              </pc2:cmMkLst>
            </pc226:cmChg>
          </p:ext>
        </pc:extLst>
      </pc:sldChg>
      <pc:sldChg chg="addSp delSp modSp mod">
        <pc:chgData name="Bronwyn Barrera" userId="ed8630cf-8e9e-47b1-85d5-921736edcaed" providerId="ADAL" clId="{DF67F69A-8E94-4DA0-9C28-CD581C2382D3}" dt="2023-08-03T15:55:21.355" v="448" actId="255"/>
        <pc:sldMkLst>
          <pc:docMk/>
          <pc:sldMk cId="2741746223" sldId="422"/>
        </pc:sldMkLst>
        <pc:spChg chg="add del mod">
          <ac:chgData name="Bronwyn Barrera" userId="ed8630cf-8e9e-47b1-85d5-921736edcaed" providerId="ADAL" clId="{DF67F69A-8E94-4DA0-9C28-CD581C2382D3}" dt="2023-08-03T15:52:55.577" v="425" actId="478"/>
          <ac:spMkLst>
            <pc:docMk/>
            <pc:sldMk cId="2741746223" sldId="422"/>
            <ac:spMk id="2" creationId="{0C3563BF-6C23-ED10-B6E5-EBE32442B2C9}"/>
          </ac:spMkLst>
        </pc:spChg>
        <pc:spChg chg="add mod">
          <ac:chgData name="Bronwyn Barrera" userId="ed8630cf-8e9e-47b1-85d5-921736edcaed" providerId="ADAL" clId="{DF67F69A-8E94-4DA0-9C28-CD581C2382D3}" dt="2023-08-03T15:52:55.967" v="426"/>
          <ac:spMkLst>
            <pc:docMk/>
            <pc:sldMk cId="2741746223" sldId="422"/>
            <ac:spMk id="3" creationId="{8305148B-09F5-512D-A28C-895CB9516B95}"/>
          </ac:spMkLst>
        </pc:spChg>
        <pc:spChg chg="mod">
          <ac:chgData name="Bronwyn Barrera" userId="ed8630cf-8e9e-47b1-85d5-921736edcaed" providerId="ADAL" clId="{DF67F69A-8E94-4DA0-9C28-CD581C2382D3}" dt="2023-08-03T15:55:21.355" v="448" actId="255"/>
          <ac:spMkLst>
            <pc:docMk/>
            <pc:sldMk cId="2741746223" sldId="422"/>
            <ac:spMk id="4" creationId="{3123B457-EA8F-46E3-9FFB-5D78EA2CCE22}"/>
          </ac:spMkLst>
        </pc:spChg>
        <pc:picChg chg="mod modCrop">
          <ac:chgData name="Bronwyn Barrera" userId="ed8630cf-8e9e-47b1-85d5-921736edcaed" providerId="ADAL" clId="{DF67F69A-8E94-4DA0-9C28-CD581C2382D3}" dt="2023-08-03T15:54:16.802" v="440" actId="732"/>
          <ac:picMkLst>
            <pc:docMk/>
            <pc:sldMk cId="2741746223" sldId="422"/>
            <ac:picMk id="5" creationId="{E6054D68-58C3-7CFC-31D9-D0F96D835AFF}"/>
          </ac:picMkLst>
        </pc:picChg>
      </pc:sldChg>
      <pc:sldChg chg="addSp delSp modSp mod">
        <pc:chgData name="Bronwyn Barrera" userId="ed8630cf-8e9e-47b1-85d5-921736edcaed" providerId="ADAL" clId="{DF67F69A-8E94-4DA0-9C28-CD581C2382D3}" dt="2023-08-03T16:07:07.237" v="559" actId="14100"/>
        <pc:sldMkLst>
          <pc:docMk/>
          <pc:sldMk cId="3817696803" sldId="429"/>
        </pc:sldMkLst>
        <pc:spChg chg="add del mod">
          <ac:chgData name="Bronwyn Barrera" userId="ed8630cf-8e9e-47b1-85d5-921736edcaed" providerId="ADAL" clId="{DF67F69A-8E94-4DA0-9C28-CD581C2382D3}" dt="2023-08-03T15:33:32.741" v="307"/>
          <ac:spMkLst>
            <pc:docMk/>
            <pc:sldMk cId="3817696803" sldId="429"/>
            <ac:spMk id="2" creationId="{F759A43D-45D5-4FA4-1609-4CC55EDB0021}"/>
          </ac:spMkLst>
        </pc:spChg>
        <pc:spChg chg="add del mod">
          <ac:chgData name="Bronwyn Barrera" userId="ed8630cf-8e9e-47b1-85d5-921736edcaed" providerId="ADAL" clId="{DF67F69A-8E94-4DA0-9C28-CD581C2382D3}" dt="2023-08-03T15:34:17.962" v="339" actId="478"/>
          <ac:spMkLst>
            <pc:docMk/>
            <pc:sldMk cId="3817696803" sldId="429"/>
            <ac:spMk id="3" creationId="{56A6AA99-AB45-8C56-D80D-0C162F444940}"/>
          </ac:spMkLst>
        </pc:spChg>
        <pc:spChg chg="add del mod">
          <ac:chgData name="Bronwyn Barrera" userId="ed8630cf-8e9e-47b1-85d5-921736edcaed" providerId="ADAL" clId="{DF67F69A-8E94-4DA0-9C28-CD581C2382D3}" dt="2023-08-03T15:34:20.935" v="340" actId="478"/>
          <ac:spMkLst>
            <pc:docMk/>
            <pc:sldMk cId="3817696803" sldId="429"/>
            <ac:spMk id="5" creationId="{68FD0142-27C2-6B53-51CF-EC85A335FE6D}"/>
          </ac:spMkLst>
        </pc:spChg>
        <pc:spChg chg="add del mod">
          <ac:chgData name="Bronwyn Barrera" userId="ed8630cf-8e9e-47b1-85d5-921736edcaed" providerId="ADAL" clId="{DF67F69A-8E94-4DA0-9C28-CD581C2382D3}" dt="2023-08-03T15:34:14.658" v="338" actId="14100"/>
          <ac:spMkLst>
            <pc:docMk/>
            <pc:sldMk cId="3817696803" sldId="429"/>
            <ac:spMk id="6" creationId="{2338491A-2F14-5B46-9CCE-F025BD813D17}"/>
          </ac:spMkLst>
        </pc:spChg>
        <pc:spChg chg="mod">
          <ac:chgData name="Bronwyn Barrera" userId="ed8630cf-8e9e-47b1-85d5-921736edcaed" providerId="ADAL" clId="{DF67F69A-8E94-4DA0-9C28-CD581C2382D3}" dt="2023-08-03T16:05:28.218" v="505" actId="14100"/>
          <ac:spMkLst>
            <pc:docMk/>
            <pc:sldMk cId="3817696803" sldId="429"/>
            <ac:spMk id="8" creationId="{DDB35ED2-E242-4B9B-806D-5FD58668F826}"/>
          </ac:spMkLst>
        </pc:spChg>
        <pc:spChg chg="mod">
          <ac:chgData name="Bronwyn Barrera" userId="ed8630cf-8e9e-47b1-85d5-921736edcaed" providerId="ADAL" clId="{DF67F69A-8E94-4DA0-9C28-CD581C2382D3}" dt="2023-08-03T16:05:43.693" v="546" actId="1076"/>
          <ac:spMkLst>
            <pc:docMk/>
            <pc:sldMk cId="3817696803" sldId="429"/>
            <ac:spMk id="9" creationId="{246A9D6B-DF40-43A7-B69A-FC12214B1417}"/>
          </ac:spMkLst>
        </pc:spChg>
        <pc:spChg chg="mod">
          <ac:chgData name="Bronwyn Barrera" userId="ed8630cf-8e9e-47b1-85d5-921736edcaed" providerId="ADAL" clId="{DF67F69A-8E94-4DA0-9C28-CD581C2382D3}" dt="2023-08-03T16:05:40.330" v="545" actId="1038"/>
          <ac:spMkLst>
            <pc:docMk/>
            <pc:sldMk cId="3817696803" sldId="429"/>
            <ac:spMk id="10" creationId="{07A7314E-AFF1-4253-86EC-931B5761F162}"/>
          </ac:spMkLst>
        </pc:spChg>
        <pc:picChg chg="del mod">
          <ac:chgData name="Bronwyn Barrera" userId="ed8630cf-8e9e-47b1-85d5-921736edcaed" providerId="ADAL" clId="{DF67F69A-8E94-4DA0-9C28-CD581C2382D3}" dt="2023-08-03T16:04:29.513" v="454" actId="478"/>
          <ac:picMkLst>
            <pc:docMk/>
            <pc:sldMk cId="3817696803" sldId="429"/>
            <ac:picMk id="11" creationId="{E19D49A8-6918-4D10-9C71-D457F19C94D7}"/>
          </ac:picMkLst>
        </pc:picChg>
        <pc:picChg chg="mod modCrop">
          <ac:chgData name="Bronwyn Barrera" userId="ed8630cf-8e9e-47b1-85d5-921736edcaed" providerId="ADAL" clId="{DF67F69A-8E94-4DA0-9C28-CD581C2382D3}" dt="2023-08-03T16:06:57.520" v="557" actId="1076"/>
          <ac:picMkLst>
            <pc:docMk/>
            <pc:sldMk cId="3817696803" sldId="429"/>
            <ac:picMk id="12" creationId="{FE4A27A8-0384-45AE-9A1C-EE0089169F85}"/>
          </ac:picMkLst>
        </pc:picChg>
        <pc:picChg chg="mod">
          <ac:chgData name="Bronwyn Barrera" userId="ed8630cf-8e9e-47b1-85d5-921736edcaed" providerId="ADAL" clId="{DF67F69A-8E94-4DA0-9C28-CD581C2382D3}" dt="2023-08-03T16:07:07.237" v="559" actId="14100"/>
          <ac:picMkLst>
            <pc:docMk/>
            <pc:sldMk cId="3817696803" sldId="429"/>
            <ac:picMk id="13" creationId="{BDF980B4-35B0-4880-8193-68FD98F468AB}"/>
          </ac:picMkLst>
        </pc:picChg>
        <pc:picChg chg="add del mod">
          <ac:chgData name="Bronwyn Barrera" userId="ed8630cf-8e9e-47b1-85d5-921736edcaed" providerId="ADAL" clId="{DF67F69A-8E94-4DA0-9C28-CD581C2382D3}" dt="2023-08-03T16:06:38.481" v="550" actId="478"/>
          <ac:picMkLst>
            <pc:docMk/>
            <pc:sldMk cId="3817696803" sldId="429"/>
            <ac:picMk id="14" creationId="{CFCE0861-A77D-1F29-1F7D-D2B8AB871F35}"/>
          </ac:picMkLst>
        </pc:picChg>
        <pc:picChg chg="add mod">
          <ac:chgData name="Bronwyn Barrera" userId="ed8630cf-8e9e-47b1-85d5-921736edcaed" providerId="ADAL" clId="{DF67F69A-8E94-4DA0-9C28-CD581C2382D3}" dt="2023-08-03T16:06:54.894" v="556" actId="1076"/>
          <ac:picMkLst>
            <pc:docMk/>
            <pc:sldMk cId="3817696803" sldId="429"/>
            <ac:picMk id="16" creationId="{8FBBD29D-FE7B-C975-C5CA-B053EE97D118}"/>
          </ac:picMkLst>
        </pc:picChg>
      </pc:sldChg>
      <pc:sldChg chg="addSp delSp modSp mod">
        <pc:chgData name="Bronwyn Barrera" userId="ed8630cf-8e9e-47b1-85d5-921736edcaed" providerId="ADAL" clId="{DF67F69A-8E94-4DA0-9C28-CD581C2382D3}" dt="2023-08-03T15:52:51.457" v="424" actId="478"/>
        <pc:sldMkLst>
          <pc:docMk/>
          <pc:sldMk cId="3079825889" sldId="431"/>
        </pc:sldMkLst>
        <pc:spChg chg="mod">
          <ac:chgData name="Bronwyn Barrera" userId="ed8630cf-8e9e-47b1-85d5-921736edcaed" providerId="ADAL" clId="{DF67F69A-8E94-4DA0-9C28-CD581C2382D3}" dt="2023-08-03T15:34:57.485" v="345" actId="207"/>
          <ac:spMkLst>
            <pc:docMk/>
            <pc:sldMk cId="3079825889" sldId="431"/>
            <ac:spMk id="2" creationId="{81DCBC0B-BF73-B24E-BB44-106C673D8C02}"/>
          </ac:spMkLst>
        </pc:spChg>
        <pc:spChg chg="mod">
          <ac:chgData name="Bronwyn Barrera" userId="ed8630cf-8e9e-47b1-85d5-921736edcaed" providerId="ADAL" clId="{DF67F69A-8E94-4DA0-9C28-CD581C2382D3}" dt="2023-08-03T15:35:00.986" v="346" actId="1076"/>
          <ac:spMkLst>
            <pc:docMk/>
            <pc:sldMk cId="3079825889" sldId="431"/>
            <ac:spMk id="3" creationId="{4A8D8B74-5785-6349-98AD-D98F14BA02A4}"/>
          </ac:spMkLst>
        </pc:spChg>
        <pc:spChg chg="add del mod">
          <ac:chgData name="Bronwyn Barrera" userId="ed8630cf-8e9e-47b1-85d5-921736edcaed" providerId="ADAL" clId="{DF67F69A-8E94-4DA0-9C28-CD581C2382D3}" dt="2023-08-03T15:34:54.299" v="344" actId="478"/>
          <ac:spMkLst>
            <pc:docMk/>
            <pc:sldMk cId="3079825889" sldId="431"/>
            <ac:spMk id="4" creationId="{DC0E23F1-CA05-1F8B-CEED-FFD217F745DA}"/>
          </ac:spMkLst>
        </pc:spChg>
        <pc:spChg chg="add del mod">
          <ac:chgData name="Bronwyn Barrera" userId="ed8630cf-8e9e-47b1-85d5-921736edcaed" providerId="ADAL" clId="{DF67F69A-8E94-4DA0-9C28-CD581C2382D3}" dt="2023-08-03T15:52:51.457" v="424" actId="478"/>
          <ac:spMkLst>
            <pc:docMk/>
            <pc:sldMk cId="3079825889" sldId="431"/>
            <ac:spMk id="5" creationId="{9EF6B847-ED20-2409-5048-A247ABAD8999}"/>
          </ac:spMkLst>
        </pc:spChg>
        <pc:picChg chg="mod">
          <ac:chgData name="Bronwyn Barrera" userId="ed8630cf-8e9e-47b1-85d5-921736edcaed" providerId="ADAL" clId="{DF67F69A-8E94-4DA0-9C28-CD581C2382D3}" dt="2023-08-03T15:34:40.886" v="341" actId="14100"/>
          <ac:picMkLst>
            <pc:docMk/>
            <pc:sldMk cId="3079825889" sldId="431"/>
            <ac:picMk id="9" creationId="{E305D44B-9997-9CAE-F70A-210041F530CF}"/>
          </ac:picMkLst>
        </pc:picChg>
      </pc:sldChg>
      <pc:sldChg chg="modSp mod">
        <pc:chgData name="Bronwyn Barrera" userId="ed8630cf-8e9e-47b1-85d5-921736edcaed" providerId="ADAL" clId="{DF67F69A-8E94-4DA0-9C28-CD581C2382D3}" dt="2023-08-03T15:44:22.812" v="387" actId="20577"/>
        <pc:sldMkLst>
          <pc:docMk/>
          <pc:sldMk cId="2832003866" sldId="433"/>
        </pc:sldMkLst>
        <pc:spChg chg="mod">
          <ac:chgData name="Bronwyn Barrera" userId="ed8630cf-8e9e-47b1-85d5-921736edcaed" providerId="ADAL" clId="{DF67F69A-8E94-4DA0-9C28-CD581C2382D3}" dt="2023-08-03T15:39:58.824" v="353" actId="404"/>
          <ac:spMkLst>
            <pc:docMk/>
            <pc:sldMk cId="2832003866" sldId="433"/>
            <ac:spMk id="2" creationId="{A9DC76D0-1F58-4C11-B6C6-4B837C2F5E82}"/>
          </ac:spMkLst>
        </pc:spChg>
        <pc:graphicFrameChg chg="mod">
          <ac:chgData name="Bronwyn Barrera" userId="ed8630cf-8e9e-47b1-85d5-921736edcaed" providerId="ADAL" clId="{DF67F69A-8E94-4DA0-9C28-CD581C2382D3}" dt="2023-08-03T15:44:22.812" v="387" actId="20577"/>
          <ac:graphicFrameMkLst>
            <pc:docMk/>
            <pc:sldMk cId="2832003866" sldId="433"/>
            <ac:graphicFrameMk id="15" creationId="{CE35C214-C4AD-4495-A4B3-20AA8C7478A3}"/>
          </ac:graphicFrameMkLst>
        </pc:graphicFrameChg>
      </pc:sldChg>
      <pc:sldChg chg="addSp delSp modSp mod addCm">
        <pc:chgData name="Bronwyn Barrera" userId="ed8630cf-8e9e-47b1-85d5-921736edcaed" providerId="ADAL" clId="{DF67F69A-8E94-4DA0-9C28-CD581C2382D3}" dt="2023-08-03T15:32:34.645" v="295"/>
        <pc:sldMkLst>
          <pc:docMk/>
          <pc:sldMk cId="1366084682" sldId="558"/>
        </pc:sldMkLst>
        <pc:spChg chg="add del mod">
          <ac:chgData name="Bronwyn Barrera" userId="ed8630cf-8e9e-47b1-85d5-921736edcaed" providerId="ADAL" clId="{DF67F69A-8E94-4DA0-9C28-CD581C2382D3}" dt="2023-08-03T15:27:42.534" v="250" actId="478"/>
          <ac:spMkLst>
            <pc:docMk/>
            <pc:sldMk cId="1366084682" sldId="558"/>
            <ac:spMk id="2" creationId="{D88E39A8-2CE7-1199-7DB8-6521C30D3B8F}"/>
          </ac:spMkLst>
        </pc:spChg>
        <pc:spChg chg="mod">
          <ac:chgData name="Bronwyn Barrera" userId="ed8630cf-8e9e-47b1-85d5-921736edcaed" providerId="ADAL" clId="{DF67F69A-8E94-4DA0-9C28-CD581C2382D3}" dt="2023-08-03T15:30:33.982" v="293" actId="113"/>
          <ac:spMkLst>
            <pc:docMk/>
            <pc:sldMk cId="1366084682" sldId="558"/>
            <ac:spMk id="5" creationId="{00D34A8A-F4BE-4ABD-9C95-CF8F49EF4922}"/>
          </ac:spMkLst>
        </pc:spChg>
        <pc:spChg chg="mod">
          <ac:chgData name="Bronwyn Barrera" userId="ed8630cf-8e9e-47b1-85d5-921736edcaed" providerId="ADAL" clId="{DF67F69A-8E94-4DA0-9C28-CD581C2382D3}" dt="2023-08-03T15:28:13.514" v="262" actId="1076"/>
          <ac:spMkLst>
            <pc:docMk/>
            <pc:sldMk cId="1366084682" sldId="558"/>
            <ac:spMk id="6" creationId="{D668E999-4E2E-402D-9F09-FC81007B329D}"/>
          </ac:spMkLst>
        </pc:spChg>
        <pc:spChg chg="mod">
          <ac:chgData name="Bronwyn Barrera" userId="ed8630cf-8e9e-47b1-85d5-921736edcaed" providerId="ADAL" clId="{DF67F69A-8E94-4DA0-9C28-CD581C2382D3}" dt="2023-08-03T15:30:21.748" v="292" actId="20577"/>
          <ac:spMkLst>
            <pc:docMk/>
            <pc:sldMk cId="1366084682" sldId="558"/>
            <ac:spMk id="7" creationId="{57A45853-9C0E-48CB-98A3-650110F39466}"/>
          </ac:spMkLst>
        </pc:spChg>
        <pc:spChg chg="mod">
          <ac:chgData name="Bronwyn Barrera" userId="ed8630cf-8e9e-47b1-85d5-921736edcaed" providerId="ADAL" clId="{DF67F69A-8E94-4DA0-9C28-CD581C2382D3}" dt="2023-08-03T15:29:17.589" v="269" actId="1076"/>
          <ac:spMkLst>
            <pc:docMk/>
            <pc:sldMk cId="1366084682" sldId="558"/>
            <ac:spMk id="8" creationId="{9651D4DD-5CA3-9B4C-8D00-A9DE48607B45}"/>
          </ac:spMkLst>
        </pc:spChg>
        <pc:spChg chg="mod">
          <ac:chgData name="Bronwyn Barrera" userId="ed8630cf-8e9e-47b1-85d5-921736edcaed" providerId="ADAL" clId="{DF67F69A-8E94-4DA0-9C28-CD581C2382D3}" dt="2023-08-03T15:27:47.218" v="251" actId="207"/>
          <ac:spMkLst>
            <pc:docMk/>
            <pc:sldMk cId="1366084682" sldId="558"/>
            <ac:spMk id="10" creationId="{FF6465ED-DB08-442D-BA7E-7B91FCF9844C}"/>
          </ac:spMkLst>
        </pc:spChg>
        <pc:spChg chg="mod">
          <ac:chgData name="Bronwyn Barrera" userId="ed8630cf-8e9e-47b1-85d5-921736edcaed" providerId="ADAL" clId="{DF67F69A-8E94-4DA0-9C28-CD581C2382D3}" dt="2023-08-03T15:27:55.873" v="252" actId="1076"/>
          <ac:spMkLst>
            <pc:docMk/>
            <pc:sldMk cId="1366084682" sldId="558"/>
            <ac:spMk id="11" creationId="{C8C908FF-02D3-4793-91D5-E38B6B20E121}"/>
          </ac:spMkLst>
        </pc:spChg>
        <pc:picChg chg="mod">
          <ac:chgData name="Bronwyn Barrera" userId="ed8630cf-8e9e-47b1-85d5-921736edcaed" providerId="ADAL" clId="{DF67F69A-8E94-4DA0-9C28-CD581C2382D3}" dt="2023-08-03T15:28:17.136" v="263" actId="1076"/>
          <ac:picMkLst>
            <pc:docMk/>
            <pc:sldMk cId="1366084682" sldId="558"/>
            <ac:picMk id="3" creationId="{1BBE6276-AFC0-0C13-1763-D0D8B0D0C0BD}"/>
          </ac:picMkLst>
        </pc:picChg>
        <pc:extLst>
          <p:ext xmlns:p="http://schemas.openxmlformats.org/presentationml/2006/main" uri="{D6D511B9-2390-475A-947B-AFAB55BFBCF1}">
            <pc226:cmChg xmlns:pc226="http://schemas.microsoft.com/office/powerpoint/2022/06/main/command" chg="add">
              <pc226:chgData name="Bronwyn Barrera" userId="ed8630cf-8e9e-47b1-85d5-921736edcaed" providerId="ADAL" clId="{DF67F69A-8E94-4DA0-9C28-CD581C2382D3}" dt="2023-08-03T15:32:34.645" v="295"/>
              <pc2:cmMkLst xmlns:pc2="http://schemas.microsoft.com/office/powerpoint/2019/9/main/command">
                <pc:docMk/>
                <pc:sldMk cId="1366084682" sldId="558"/>
                <pc2:cmMk id="{A4DDC5D1-D171-4CEC-859E-20825B385B34}"/>
              </pc2:cmMkLst>
            </pc226:cmChg>
          </p:ext>
        </pc:extLst>
      </pc:sldChg>
      <pc:sldChg chg="addSp delSp modSp mod">
        <pc:chgData name="Bronwyn Barrera" userId="ed8630cf-8e9e-47b1-85d5-921736edcaed" providerId="ADAL" clId="{DF67F69A-8E94-4DA0-9C28-CD581C2382D3}" dt="2023-08-03T16:11:23.703" v="595" actId="478"/>
        <pc:sldMkLst>
          <pc:docMk/>
          <pc:sldMk cId="635905471" sldId="559"/>
        </pc:sldMkLst>
        <pc:spChg chg="add mod">
          <ac:chgData name="Bronwyn Barrera" userId="ed8630cf-8e9e-47b1-85d5-921736edcaed" providerId="ADAL" clId="{DF67F69A-8E94-4DA0-9C28-CD581C2382D3}" dt="2023-08-03T16:09:29.189" v="577"/>
          <ac:spMkLst>
            <pc:docMk/>
            <pc:sldMk cId="635905471" sldId="559"/>
            <ac:spMk id="2" creationId="{84840B61-8E52-0E8A-1F35-65046D09A8FF}"/>
          </ac:spMkLst>
        </pc:spChg>
        <pc:spChg chg="del mod">
          <ac:chgData name="Bronwyn Barrera" userId="ed8630cf-8e9e-47b1-85d5-921736edcaed" providerId="ADAL" clId="{DF67F69A-8E94-4DA0-9C28-CD581C2382D3}" dt="2023-08-03T16:09:34.738" v="579" actId="478"/>
          <ac:spMkLst>
            <pc:docMk/>
            <pc:sldMk cId="635905471" sldId="559"/>
            <ac:spMk id="4" creationId="{CC966194-C2CB-26AC-EF41-00AA6FEAF835}"/>
          </ac:spMkLst>
        </pc:spChg>
        <pc:spChg chg="add del mod">
          <ac:chgData name="Bronwyn Barrera" userId="ed8630cf-8e9e-47b1-85d5-921736edcaed" providerId="ADAL" clId="{DF67F69A-8E94-4DA0-9C28-CD581C2382D3}" dt="2023-08-03T16:09:38.696" v="580" actId="478"/>
          <ac:spMkLst>
            <pc:docMk/>
            <pc:sldMk cId="635905471" sldId="559"/>
            <ac:spMk id="5" creationId="{01CCFDD5-D596-FD79-53FE-C2DE1B0AA10B}"/>
          </ac:spMkLst>
        </pc:spChg>
        <pc:spChg chg="add del mod">
          <ac:chgData name="Bronwyn Barrera" userId="ed8630cf-8e9e-47b1-85d5-921736edcaed" providerId="ADAL" clId="{DF67F69A-8E94-4DA0-9C28-CD581C2382D3}" dt="2023-08-03T16:11:23.703" v="595" actId="478"/>
          <ac:spMkLst>
            <pc:docMk/>
            <pc:sldMk cId="635905471" sldId="559"/>
            <ac:spMk id="6" creationId="{F31301DD-603F-6E4A-10BD-03F00C33CA25}"/>
          </ac:spMkLst>
        </pc:spChg>
        <pc:spChg chg="mod">
          <ac:chgData name="Bronwyn Barrera" userId="ed8630cf-8e9e-47b1-85d5-921736edcaed" providerId="ADAL" clId="{DF67F69A-8E94-4DA0-9C28-CD581C2382D3}" dt="2023-08-03T16:10:25.317" v="585" actId="14100"/>
          <ac:spMkLst>
            <pc:docMk/>
            <pc:sldMk cId="635905471" sldId="559"/>
            <ac:spMk id="15" creationId="{818C5249-B417-8989-58BB-BC6EF2BF3152}"/>
          </ac:spMkLst>
        </pc:spChg>
        <pc:picChg chg="mod">
          <ac:chgData name="Bronwyn Barrera" userId="ed8630cf-8e9e-47b1-85d5-921736edcaed" providerId="ADAL" clId="{DF67F69A-8E94-4DA0-9C28-CD581C2382D3}" dt="2023-08-03T16:10:33.303" v="587" actId="1076"/>
          <ac:picMkLst>
            <pc:docMk/>
            <pc:sldMk cId="635905471" sldId="559"/>
            <ac:picMk id="17" creationId="{B7814DD9-A77D-D254-DF67-2E5038AB9671}"/>
          </ac:picMkLst>
        </pc:picChg>
      </pc:sldChg>
      <pc:sldChg chg="addSp delSp modSp mod">
        <pc:chgData name="Bronwyn Barrera" userId="ed8630cf-8e9e-47b1-85d5-921736edcaed" providerId="ADAL" clId="{DF67F69A-8E94-4DA0-9C28-CD581C2382D3}" dt="2023-08-03T16:11:46.518" v="600" actId="1076"/>
        <pc:sldMkLst>
          <pc:docMk/>
          <pc:sldMk cId="3382929966" sldId="560"/>
        </pc:sldMkLst>
        <pc:spChg chg="del mod">
          <ac:chgData name="Bronwyn Barrera" userId="ed8630cf-8e9e-47b1-85d5-921736edcaed" providerId="ADAL" clId="{DF67F69A-8E94-4DA0-9C28-CD581C2382D3}" dt="2023-08-03T16:11:28.195" v="596" actId="478"/>
          <ac:spMkLst>
            <pc:docMk/>
            <pc:sldMk cId="3382929966" sldId="560"/>
            <ac:spMk id="2" creationId="{1A4C028B-E2C4-8A4F-BB5F-582DCD626DE4}"/>
          </ac:spMkLst>
        </pc:spChg>
        <pc:spChg chg="mod">
          <ac:chgData name="Bronwyn Barrera" userId="ed8630cf-8e9e-47b1-85d5-921736edcaed" providerId="ADAL" clId="{DF67F69A-8E94-4DA0-9C28-CD581C2382D3}" dt="2023-08-03T16:11:46.518" v="600" actId="1076"/>
          <ac:spMkLst>
            <pc:docMk/>
            <pc:sldMk cId="3382929966" sldId="560"/>
            <ac:spMk id="3" creationId="{BBA84F23-60D7-49B6-A3D0-FE0379D270E2}"/>
          </ac:spMkLst>
        </pc:spChg>
        <pc:spChg chg="add del mod">
          <ac:chgData name="Bronwyn Barrera" userId="ed8630cf-8e9e-47b1-85d5-921736edcaed" providerId="ADAL" clId="{DF67F69A-8E94-4DA0-9C28-CD581C2382D3}" dt="2023-08-03T16:11:35.206" v="598" actId="478"/>
          <ac:spMkLst>
            <pc:docMk/>
            <pc:sldMk cId="3382929966" sldId="560"/>
            <ac:spMk id="7" creationId="{51E4C277-5C4C-2C11-6F44-CC1F09E63CC0}"/>
          </ac:spMkLst>
        </pc:spChg>
        <pc:spChg chg="add mod">
          <ac:chgData name="Bronwyn Barrera" userId="ed8630cf-8e9e-47b1-85d5-921736edcaed" providerId="ADAL" clId="{DF67F69A-8E94-4DA0-9C28-CD581C2382D3}" dt="2023-08-03T16:11:39.447" v="599" actId="113"/>
          <ac:spMkLst>
            <pc:docMk/>
            <pc:sldMk cId="3382929966" sldId="560"/>
            <ac:spMk id="8" creationId="{6725490F-57E7-2D79-2321-01BBADAADAC9}"/>
          </ac:spMkLst>
        </pc:spChg>
      </pc:sldChg>
      <pc:sldChg chg="modSp mod">
        <pc:chgData name="Bronwyn Barrera" userId="ed8630cf-8e9e-47b1-85d5-921736edcaed" providerId="ADAL" clId="{DF67F69A-8E94-4DA0-9C28-CD581C2382D3}" dt="2023-08-03T16:11:06.979" v="592" actId="1076"/>
        <pc:sldMkLst>
          <pc:docMk/>
          <pc:sldMk cId="1818717280" sldId="561"/>
        </pc:sldMkLst>
        <pc:spChg chg="mod">
          <ac:chgData name="Bronwyn Barrera" userId="ed8630cf-8e9e-47b1-85d5-921736edcaed" providerId="ADAL" clId="{DF67F69A-8E94-4DA0-9C28-CD581C2382D3}" dt="2023-08-03T16:10:57.428" v="589" actId="1076"/>
          <ac:spMkLst>
            <pc:docMk/>
            <pc:sldMk cId="1818717280" sldId="561"/>
            <ac:spMk id="6" creationId="{EAC75AFF-427B-4635-BB2C-B8F07438F727}"/>
          </ac:spMkLst>
        </pc:spChg>
        <pc:graphicFrameChg chg="mod modGraphic">
          <ac:chgData name="Bronwyn Barrera" userId="ed8630cf-8e9e-47b1-85d5-921736edcaed" providerId="ADAL" clId="{DF67F69A-8E94-4DA0-9C28-CD581C2382D3}" dt="2023-08-03T16:11:06.979" v="592" actId="1076"/>
          <ac:graphicFrameMkLst>
            <pc:docMk/>
            <pc:sldMk cId="1818717280" sldId="561"/>
            <ac:graphicFrameMk id="4" creationId="{EF6447AB-EF80-4BE9-87E4-46956035DB28}"/>
          </ac:graphicFrameMkLst>
        </pc:graphicFrameChg>
      </pc:sldChg>
    </pc:docChg>
  </pc:docChgLst>
  <pc:docChgLst>
    <pc:chgData name="Chase Keller" userId="S::chasek@adha.net::44b1b381-b330-4c37-8b95-14ab1b9448c4" providerId="AD" clId="Web-{469609E2-5A59-843D-CFC8-8D17CCF625F1}"/>
    <pc:docChg chg="modSld">
      <pc:chgData name="Chase Keller" userId="S::chasek@adha.net::44b1b381-b330-4c37-8b95-14ab1b9448c4" providerId="AD" clId="Web-{469609E2-5A59-843D-CFC8-8D17CCF625F1}" dt="2025-01-08T14:56:10.213" v="5" actId="20577"/>
      <pc:docMkLst>
        <pc:docMk/>
      </pc:docMkLst>
      <pc:sldChg chg="modSp">
        <pc:chgData name="Chase Keller" userId="S::chasek@adha.net::44b1b381-b330-4c37-8b95-14ab1b9448c4" providerId="AD" clId="Web-{469609E2-5A59-843D-CFC8-8D17CCF625F1}" dt="2025-01-08T14:55:52.619" v="3" actId="20577"/>
        <pc:sldMkLst>
          <pc:docMk/>
          <pc:sldMk cId="810229494" sldId="262"/>
        </pc:sldMkLst>
        <pc:spChg chg="mod">
          <ac:chgData name="Chase Keller" userId="S::chasek@adha.net::44b1b381-b330-4c37-8b95-14ab1b9448c4" providerId="AD" clId="Web-{469609E2-5A59-843D-CFC8-8D17CCF625F1}" dt="2025-01-08T14:55:52.619" v="3" actId="20577"/>
          <ac:spMkLst>
            <pc:docMk/>
            <pc:sldMk cId="810229494" sldId="262"/>
            <ac:spMk id="5" creationId="{3A81F5C8-BF6B-3B12-A16A-7F6193E7AA63}"/>
          </ac:spMkLst>
        </pc:spChg>
      </pc:sldChg>
      <pc:sldChg chg="modSp">
        <pc:chgData name="Chase Keller" userId="S::chasek@adha.net::44b1b381-b330-4c37-8b95-14ab1b9448c4" providerId="AD" clId="Web-{469609E2-5A59-843D-CFC8-8D17CCF625F1}" dt="2025-01-08T14:56:10.213" v="5" actId="20577"/>
        <pc:sldMkLst>
          <pc:docMk/>
          <pc:sldMk cId="1366084682" sldId="558"/>
        </pc:sldMkLst>
        <pc:spChg chg="mod">
          <ac:chgData name="Chase Keller" userId="S::chasek@adha.net::44b1b381-b330-4c37-8b95-14ab1b9448c4" providerId="AD" clId="Web-{469609E2-5A59-843D-CFC8-8D17CCF625F1}" dt="2025-01-08T14:56:10.213" v="5" actId="20577"/>
          <ac:spMkLst>
            <pc:docMk/>
            <pc:sldMk cId="1366084682" sldId="558"/>
            <ac:spMk id="7" creationId="{57A45853-9C0E-48CB-98A3-650110F39466}"/>
          </ac:spMkLst>
        </pc:spChg>
      </pc:sldChg>
    </pc:docChg>
  </pc:docChgLst>
  <pc:docChgLst>
    <pc:chgData name="Kelsey Turner" userId="f9930319-3adf-401d-a9e4-960c17d3099f" providerId="ADAL" clId="{C8942236-41ED-482D-A10F-1E0B3D849AF0}"/>
    <pc:docChg chg="undo custSel addSld delSld modSld">
      <pc:chgData name="Kelsey Turner" userId="f9930319-3adf-401d-a9e4-960c17d3099f" providerId="ADAL" clId="{C8942236-41ED-482D-A10F-1E0B3D849AF0}" dt="2024-09-16T18:15:03.363" v="152" actId="255"/>
      <pc:docMkLst>
        <pc:docMk/>
      </pc:docMkLst>
      <pc:sldChg chg="modSp mod">
        <pc:chgData name="Kelsey Turner" userId="f9930319-3adf-401d-a9e4-960c17d3099f" providerId="ADAL" clId="{C8942236-41ED-482D-A10F-1E0B3D849AF0}" dt="2024-09-16T16:42:45.710" v="0" actId="6549"/>
        <pc:sldMkLst>
          <pc:docMk/>
          <pc:sldMk cId="3382929966" sldId="560"/>
        </pc:sldMkLst>
        <pc:spChg chg="mod">
          <ac:chgData name="Kelsey Turner" userId="f9930319-3adf-401d-a9e4-960c17d3099f" providerId="ADAL" clId="{C8942236-41ED-482D-A10F-1E0B3D849AF0}" dt="2024-09-16T16:42:45.710" v="0" actId="6549"/>
          <ac:spMkLst>
            <pc:docMk/>
            <pc:sldMk cId="3382929966" sldId="560"/>
            <ac:spMk id="8" creationId="{6725490F-57E7-2D79-2321-01BBADAADAC9}"/>
          </ac:spMkLst>
        </pc:spChg>
      </pc:sldChg>
      <pc:sldChg chg="addSp delSp modSp del mod modClrScheme chgLayout">
        <pc:chgData name="Kelsey Turner" userId="f9930319-3adf-401d-a9e4-960c17d3099f" providerId="ADAL" clId="{C8942236-41ED-482D-A10F-1E0B3D849AF0}" dt="2024-09-16T16:52:42.187" v="146" actId="47"/>
        <pc:sldMkLst>
          <pc:docMk/>
          <pc:sldMk cId="1193407428" sldId="562"/>
        </pc:sldMkLst>
        <pc:spChg chg="mod ord">
          <ac:chgData name="Kelsey Turner" userId="f9930319-3adf-401d-a9e4-960c17d3099f" providerId="ADAL" clId="{C8942236-41ED-482D-A10F-1E0B3D849AF0}" dt="2024-09-16T16:43:33.165" v="2" actId="700"/>
          <ac:spMkLst>
            <pc:docMk/>
            <pc:sldMk cId="1193407428" sldId="562"/>
            <ac:spMk id="2" creationId="{09747743-E009-7F00-9BF6-B809EF9CA421}"/>
          </ac:spMkLst>
        </pc:spChg>
        <pc:spChg chg="mod ord">
          <ac:chgData name="Kelsey Turner" userId="f9930319-3adf-401d-a9e4-960c17d3099f" providerId="ADAL" clId="{C8942236-41ED-482D-A10F-1E0B3D849AF0}" dt="2024-09-16T16:43:33.165" v="2" actId="700"/>
          <ac:spMkLst>
            <pc:docMk/>
            <pc:sldMk cId="1193407428" sldId="562"/>
            <ac:spMk id="3" creationId="{2846CFE0-12C2-1940-C94C-3B3F91062076}"/>
          </ac:spMkLst>
        </pc:spChg>
        <pc:spChg chg="add del mod ord">
          <ac:chgData name="Kelsey Turner" userId="f9930319-3adf-401d-a9e4-960c17d3099f" providerId="ADAL" clId="{C8942236-41ED-482D-A10F-1E0B3D849AF0}" dt="2024-09-16T16:43:33.165" v="2" actId="700"/>
          <ac:spMkLst>
            <pc:docMk/>
            <pc:sldMk cId="1193407428" sldId="562"/>
            <ac:spMk id="7" creationId="{7431C1AA-2D82-F43E-2C04-EA8134DEBC6D}"/>
          </ac:spMkLst>
        </pc:spChg>
        <pc:spChg chg="add del mod ord">
          <ac:chgData name="Kelsey Turner" userId="f9930319-3adf-401d-a9e4-960c17d3099f" providerId="ADAL" clId="{C8942236-41ED-482D-A10F-1E0B3D849AF0}" dt="2024-09-16T16:43:33.165" v="2" actId="700"/>
          <ac:spMkLst>
            <pc:docMk/>
            <pc:sldMk cId="1193407428" sldId="562"/>
            <ac:spMk id="8" creationId="{88AAF90A-ACFD-BE90-CCA4-688F0F35711C}"/>
          </ac:spMkLst>
        </pc:spChg>
      </pc:sldChg>
      <pc:sldChg chg="delSp modSp add mod">
        <pc:chgData name="Kelsey Turner" userId="f9930319-3adf-401d-a9e4-960c17d3099f" providerId="ADAL" clId="{C8942236-41ED-482D-A10F-1E0B3D849AF0}" dt="2024-09-16T18:15:03.363" v="152" actId="255"/>
        <pc:sldMkLst>
          <pc:docMk/>
          <pc:sldMk cId="2041914318" sldId="563"/>
        </pc:sldMkLst>
        <pc:spChg chg="mod">
          <ac:chgData name="Kelsey Turner" userId="f9930319-3adf-401d-a9e4-960c17d3099f" providerId="ADAL" clId="{C8942236-41ED-482D-A10F-1E0B3D849AF0}" dt="2024-09-16T18:15:03.363" v="152" actId="255"/>
          <ac:spMkLst>
            <pc:docMk/>
            <pc:sldMk cId="2041914318" sldId="563"/>
            <ac:spMk id="5" creationId="{00D34A8A-F4BE-4ABD-9C95-CF8F49EF4922}"/>
          </ac:spMkLst>
        </pc:spChg>
        <pc:spChg chg="del">
          <ac:chgData name="Kelsey Turner" userId="f9930319-3adf-401d-a9e4-960c17d3099f" providerId="ADAL" clId="{C8942236-41ED-482D-A10F-1E0B3D849AF0}" dt="2024-09-16T16:46:50.407" v="107" actId="478"/>
          <ac:spMkLst>
            <pc:docMk/>
            <pc:sldMk cId="2041914318" sldId="563"/>
            <ac:spMk id="6" creationId="{D668E999-4E2E-402D-9F09-FC81007B329D}"/>
          </ac:spMkLst>
        </pc:spChg>
        <pc:spChg chg="mod">
          <ac:chgData name="Kelsey Turner" userId="f9930319-3adf-401d-a9e4-960c17d3099f" providerId="ADAL" clId="{C8942236-41ED-482D-A10F-1E0B3D849AF0}" dt="2024-09-16T16:49:11.810" v="145" actId="12"/>
          <ac:spMkLst>
            <pc:docMk/>
            <pc:sldMk cId="2041914318" sldId="563"/>
            <ac:spMk id="7" creationId="{57A45853-9C0E-48CB-98A3-650110F39466}"/>
          </ac:spMkLst>
        </pc:spChg>
        <pc:spChg chg="del">
          <ac:chgData name="Kelsey Turner" userId="f9930319-3adf-401d-a9e4-960c17d3099f" providerId="ADAL" clId="{C8942236-41ED-482D-A10F-1E0B3D849AF0}" dt="2024-09-16T16:53:08.590" v="151" actId="478"/>
          <ac:spMkLst>
            <pc:docMk/>
            <pc:sldMk cId="2041914318" sldId="563"/>
            <ac:spMk id="8" creationId="{9651D4DD-5CA3-9B4C-8D00-A9DE48607B45}"/>
          </ac:spMkLst>
        </pc:spChg>
        <pc:spChg chg="mod">
          <ac:chgData name="Kelsey Turner" userId="f9930319-3adf-401d-a9e4-960c17d3099f" providerId="ADAL" clId="{C8942236-41ED-482D-A10F-1E0B3D849AF0}" dt="2024-09-16T16:52:54.622" v="149" actId="113"/>
          <ac:spMkLst>
            <pc:docMk/>
            <pc:sldMk cId="2041914318" sldId="563"/>
            <ac:spMk id="10" creationId="{FF6465ED-DB08-442D-BA7E-7B91FCF9844C}"/>
          </ac:spMkLst>
        </pc:spChg>
        <pc:spChg chg="del mod">
          <ac:chgData name="Kelsey Turner" userId="f9930319-3adf-401d-a9e4-960c17d3099f" providerId="ADAL" clId="{C8942236-41ED-482D-A10F-1E0B3D849AF0}" dt="2024-09-16T16:48:37.728" v="139"/>
          <ac:spMkLst>
            <pc:docMk/>
            <pc:sldMk cId="2041914318" sldId="563"/>
            <ac:spMk id="11" creationId="{C8C908FF-02D3-4793-91D5-E38B6B20E121}"/>
          </ac:spMkLst>
        </pc:spChg>
        <pc:picChg chg="del">
          <ac:chgData name="Kelsey Turner" userId="f9930319-3adf-401d-a9e4-960c17d3099f" providerId="ADAL" clId="{C8942236-41ED-482D-A10F-1E0B3D849AF0}" dt="2024-09-16T16:53:06.940" v="150" actId="478"/>
          <ac:picMkLst>
            <pc:docMk/>
            <pc:sldMk cId="2041914318" sldId="563"/>
            <ac:picMk id="4" creationId="{FFAC517F-2B92-5676-4263-6DE52974E3C2}"/>
          </ac:picMkLst>
        </pc:picChg>
      </pc:sldChg>
      <pc:sldChg chg="add del">
        <pc:chgData name="Kelsey Turner" userId="f9930319-3adf-401d-a9e4-960c17d3099f" providerId="ADAL" clId="{C8942236-41ED-482D-A10F-1E0B3D849AF0}" dt="2024-09-16T16:46:55.864" v="109"/>
        <pc:sldMkLst>
          <pc:docMk/>
          <pc:sldMk cId="1751197277" sldId="564"/>
        </pc:sldMkLst>
      </pc:sldChg>
    </pc:docChg>
  </pc:docChgLst>
  <pc:docChgLst>
    <pc:chgData name="Chase Keller" userId="44b1b381-b330-4c37-8b95-14ab1b9448c4" providerId="ADAL" clId="{F5876E4B-1A4A-41DB-8E72-87BC3BEABF85}"/>
    <pc:docChg chg="undo custSel delSld modSld sldOrd modMainMaster">
      <pc:chgData name="Chase Keller" userId="44b1b381-b330-4c37-8b95-14ab1b9448c4" providerId="ADAL" clId="{F5876E4B-1A4A-41DB-8E72-87BC3BEABF85}" dt="2024-09-16T16:10:44.366" v="568"/>
      <pc:docMkLst>
        <pc:docMk/>
      </pc:docMkLst>
      <pc:sldChg chg="modSp mod">
        <pc:chgData name="Chase Keller" userId="44b1b381-b330-4c37-8b95-14ab1b9448c4" providerId="ADAL" clId="{F5876E4B-1A4A-41DB-8E72-87BC3BEABF85}" dt="2024-09-12T18:40:58.046" v="152" actId="14826"/>
        <pc:sldMkLst>
          <pc:docMk/>
          <pc:sldMk cId="4039231772" sldId="271"/>
        </pc:sldMkLst>
        <pc:picChg chg="mod">
          <ac:chgData name="Chase Keller" userId="44b1b381-b330-4c37-8b95-14ab1b9448c4" providerId="ADAL" clId="{F5876E4B-1A4A-41DB-8E72-87BC3BEABF85}" dt="2024-09-12T18:38:47.125" v="151" actId="14826"/>
          <ac:picMkLst>
            <pc:docMk/>
            <pc:sldMk cId="4039231772" sldId="271"/>
            <ac:picMk id="4" creationId="{D90FB818-07F9-4504-92E4-29271900F996}"/>
          </ac:picMkLst>
        </pc:picChg>
        <pc:picChg chg="mod">
          <ac:chgData name="Chase Keller" userId="44b1b381-b330-4c37-8b95-14ab1b9448c4" providerId="ADAL" clId="{F5876E4B-1A4A-41DB-8E72-87BC3BEABF85}" dt="2024-09-12T18:35:53.724" v="149" actId="1076"/>
          <ac:picMkLst>
            <pc:docMk/>
            <pc:sldMk cId="4039231772" sldId="271"/>
            <ac:picMk id="5" creationId="{F458EB66-5733-45DD-B0FA-E76AB4542D71}"/>
          </ac:picMkLst>
        </pc:picChg>
        <pc:picChg chg="mod">
          <ac:chgData name="Chase Keller" userId="44b1b381-b330-4c37-8b95-14ab1b9448c4" providerId="ADAL" clId="{F5876E4B-1A4A-41DB-8E72-87BC3BEABF85}" dt="2024-09-12T18:37:55.459" v="150" actId="14826"/>
          <ac:picMkLst>
            <pc:docMk/>
            <pc:sldMk cId="4039231772" sldId="271"/>
            <ac:picMk id="6" creationId="{C09D002E-1AD5-4D28-929B-B203A4FE06DC}"/>
          </ac:picMkLst>
        </pc:picChg>
        <pc:picChg chg="mod">
          <ac:chgData name="Chase Keller" userId="44b1b381-b330-4c37-8b95-14ab1b9448c4" providerId="ADAL" clId="{F5876E4B-1A4A-41DB-8E72-87BC3BEABF85}" dt="2024-09-12T18:40:58.046" v="152" actId="14826"/>
          <ac:picMkLst>
            <pc:docMk/>
            <pc:sldMk cId="4039231772" sldId="271"/>
            <ac:picMk id="7" creationId="{004CF9EC-1146-4A63-A794-3A63D0E5804C}"/>
          </ac:picMkLst>
        </pc:picChg>
      </pc:sldChg>
      <pc:sldChg chg="addSp delSp modSp mod">
        <pc:chgData name="Chase Keller" userId="44b1b381-b330-4c37-8b95-14ab1b9448c4" providerId="ADAL" clId="{F5876E4B-1A4A-41DB-8E72-87BC3BEABF85}" dt="2024-09-11T21:06:02.662" v="73" actId="20577"/>
        <pc:sldMkLst>
          <pc:docMk/>
          <pc:sldMk cId="1753348734" sldId="273"/>
        </pc:sldMkLst>
        <pc:spChg chg="mod">
          <ac:chgData name="Chase Keller" userId="44b1b381-b330-4c37-8b95-14ab1b9448c4" providerId="ADAL" clId="{F5876E4B-1A4A-41DB-8E72-87BC3BEABF85}" dt="2024-09-11T21:06:02.662" v="73" actId="20577"/>
          <ac:spMkLst>
            <pc:docMk/>
            <pc:sldMk cId="1753348734" sldId="273"/>
            <ac:spMk id="8" creationId="{955213A8-EEBD-4B82-A143-64C03D821A02}"/>
          </ac:spMkLst>
        </pc:spChg>
        <pc:picChg chg="del">
          <ac:chgData name="Chase Keller" userId="44b1b381-b330-4c37-8b95-14ab1b9448c4" providerId="ADAL" clId="{F5876E4B-1A4A-41DB-8E72-87BC3BEABF85}" dt="2024-09-11T15:29:57.013" v="51" actId="478"/>
          <ac:picMkLst>
            <pc:docMk/>
            <pc:sldMk cId="1753348734" sldId="273"/>
            <ac:picMk id="2" creationId="{95E9639C-2E27-770E-909E-77827FB76B5B}"/>
          </ac:picMkLst>
        </pc:picChg>
        <pc:picChg chg="add mod">
          <ac:chgData name="Chase Keller" userId="44b1b381-b330-4c37-8b95-14ab1b9448c4" providerId="ADAL" clId="{F5876E4B-1A4A-41DB-8E72-87BC3BEABF85}" dt="2024-09-11T15:31:35.300" v="56" actId="1076"/>
          <ac:picMkLst>
            <pc:docMk/>
            <pc:sldMk cId="1753348734" sldId="273"/>
            <ac:picMk id="4" creationId="{FC6B5A69-7C87-507D-2CC1-7CE554903CA7}"/>
          </ac:picMkLst>
        </pc:picChg>
      </pc:sldChg>
      <pc:sldChg chg="addSp delSp modSp mod">
        <pc:chgData name="Chase Keller" userId="44b1b381-b330-4c37-8b95-14ab1b9448c4" providerId="ADAL" clId="{F5876E4B-1A4A-41DB-8E72-87BC3BEABF85}" dt="2024-09-11T21:16:14.903" v="144" actId="14100"/>
        <pc:sldMkLst>
          <pc:docMk/>
          <pc:sldMk cId="3089685199" sldId="275"/>
        </pc:sldMkLst>
        <pc:picChg chg="add mod">
          <ac:chgData name="Chase Keller" userId="44b1b381-b330-4c37-8b95-14ab1b9448c4" providerId="ADAL" clId="{F5876E4B-1A4A-41DB-8E72-87BC3BEABF85}" dt="2024-09-11T21:16:14.903" v="144" actId="14100"/>
          <ac:picMkLst>
            <pc:docMk/>
            <pc:sldMk cId="3089685199" sldId="275"/>
            <ac:picMk id="3" creationId="{A105D9EE-CA9E-56EC-A677-4F4B8607C042}"/>
          </ac:picMkLst>
        </pc:picChg>
        <pc:picChg chg="del">
          <ac:chgData name="Chase Keller" userId="44b1b381-b330-4c37-8b95-14ab1b9448c4" providerId="ADAL" clId="{F5876E4B-1A4A-41DB-8E72-87BC3BEABF85}" dt="2024-09-11T21:15:59.918" v="139" actId="478"/>
          <ac:picMkLst>
            <pc:docMk/>
            <pc:sldMk cId="3089685199" sldId="275"/>
            <ac:picMk id="5" creationId="{FC8F56BC-6534-F3DD-4CF5-12F6BAD2F908}"/>
          </ac:picMkLst>
        </pc:picChg>
      </pc:sldChg>
      <pc:sldChg chg="modSp mod">
        <pc:chgData name="Chase Keller" userId="44b1b381-b330-4c37-8b95-14ab1b9448c4" providerId="ADAL" clId="{F5876E4B-1A4A-41DB-8E72-87BC3BEABF85}" dt="2024-09-16T16:03:09.541" v="474" actId="113"/>
        <pc:sldMkLst>
          <pc:docMk/>
          <pc:sldMk cId="3726564133" sldId="277"/>
        </pc:sldMkLst>
        <pc:spChg chg="mod">
          <ac:chgData name="Chase Keller" userId="44b1b381-b330-4c37-8b95-14ab1b9448c4" providerId="ADAL" clId="{F5876E4B-1A4A-41DB-8E72-87BC3BEABF85}" dt="2024-09-16T16:03:09.541" v="474" actId="113"/>
          <ac:spMkLst>
            <pc:docMk/>
            <pc:sldMk cId="3726564133" sldId="277"/>
            <ac:spMk id="9" creationId="{266F5067-40D8-F4AF-A69E-CEDA7456A0A7}"/>
          </ac:spMkLst>
        </pc:spChg>
      </pc:sldChg>
      <pc:sldChg chg="modSp mod">
        <pc:chgData name="Chase Keller" userId="44b1b381-b330-4c37-8b95-14ab1b9448c4" providerId="ADAL" clId="{F5876E4B-1A4A-41DB-8E72-87BC3BEABF85}" dt="2024-09-11T20:41:20.818" v="63" actId="20577"/>
        <pc:sldMkLst>
          <pc:docMk/>
          <pc:sldMk cId="3902330841" sldId="278"/>
        </pc:sldMkLst>
        <pc:spChg chg="mod">
          <ac:chgData name="Chase Keller" userId="44b1b381-b330-4c37-8b95-14ab1b9448c4" providerId="ADAL" clId="{F5876E4B-1A4A-41DB-8E72-87BC3BEABF85}" dt="2024-09-11T20:41:20.818" v="63" actId="20577"/>
          <ac:spMkLst>
            <pc:docMk/>
            <pc:sldMk cId="3902330841" sldId="278"/>
            <ac:spMk id="3" creationId="{C03152F4-DF9A-4705-A886-E902AF151F0F}"/>
          </ac:spMkLst>
        </pc:spChg>
      </pc:sldChg>
      <pc:sldChg chg="ord">
        <pc:chgData name="Chase Keller" userId="44b1b381-b330-4c37-8b95-14ab1b9448c4" providerId="ADAL" clId="{F5876E4B-1A4A-41DB-8E72-87BC3BEABF85}" dt="2024-09-16T16:10:44.366" v="568"/>
        <pc:sldMkLst>
          <pc:docMk/>
          <pc:sldMk cId="3817696803" sldId="429"/>
        </pc:sldMkLst>
      </pc:sldChg>
      <pc:sldChg chg="del">
        <pc:chgData name="Chase Keller" userId="44b1b381-b330-4c37-8b95-14ab1b9448c4" providerId="ADAL" clId="{F5876E4B-1A4A-41DB-8E72-87BC3BEABF85}" dt="2024-09-11T21:05:48.631" v="71" actId="47"/>
        <pc:sldMkLst>
          <pc:docMk/>
          <pc:sldMk cId="1343957164" sldId="557"/>
        </pc:sldMkLst>
      </pc:sldChg>
      <pc:sldChg chg="modSp mod">
        <pc:chgData name="Chase Keller" userId="44b1b381-b330-4c37-8b95-14ab1b9448c4" providerId="ADAL" clId="{F5876E4B-1A4A-41DB-8E72-87BC3BEABF85}" dt="2024-09-11T15:29:12.334" v="1" actId="20577"/>
        <pc:sldMkLst>
          <pc:docMk/>
          <pc:sldMk cId="1366084682" sldId="558"/>
        </pc:sldMkLst>
        <pc:spChg chg="mod">
          <ac:chgData name="Chase Keller" userId="44b1b381-b330-4c37-8b95-14ab1b9448c4" providerId="ADAL" clId="{F5876E4B-1A4A-41DB-8E72-87BC3BEABF85}" dt="2024-09-11T15:29:12.334" v="1" actId="20577"/>
          <ac:spMkLst>
            <pc:docMk/>
            <pc:sldMk cId="1366084682" sldId="558"/>
            <ac:spMk id="7" creationId="{57A45853-9C0E-48CB-98A3-650110F39466}"/>
          </ac:spMkLst>
        </pc:spChg>
      </pc:sldChg>
      <pc:sldChg chg="modSp mod">
        <pc:chgData name="Chase Keller" userId="44b1b381-b330-4c37-8b95-14ab1b9448c4" providerId="ADAL" clId="{F5876E4B-1A4A-41DB-8E72-87BC3BEABF85}" dt="2024-09-11T21:04:35.928" v="70" actId="20577"/>
        <pc:sldMkLst>
          <pc:docMk/>
          <pc:sldMk cId="635905471" sldId="559"/>
        </pc:sldMkLst>
        <pc:spChg chg="mod">
          <ac:chgData name="Chase Keller" userId="44b1b381-b330-4c37-8b95-14ab1b9448c4" providerId="ADAL" clId="{F5876E4B-1A4A-41DB-8E72-87BC3BEABF85}" dt="2024-09-11T21:04:35.928" v="70" actId="20577"/>
          <ac:spMkLst>
            <pc:docMk/>
            <pc:sldMk cId="635905471" sldId="559"/>
            <ac:spMk id="15" creationId="{818C5249-B417-8989-58BB-BC6EF2BF3152}"/>
          </ac:spMkLst>
        </pc:spChg>
      </pc:sldChg>
      <pc:sldChg chg="addSp delSp modSp mod">
        <pc:chgData name="Chase Keller" userId="44b1b381-b330-4c37-8b95-14ab1b9448c4" providerId="ADAL" clId="{F5876E4B-1A4A-41DB-8E72-87BC3BEABF85}" dt="2024-09-11T21:13:25.776" v="138" actId="1076"/>
        <pc:sldMkLst>
          <pc:docMk/>
          <pc:sldMk cId="3382929966" sldId="560"/>
        </pc:sldMkLst>
        <pc:picChg chg="add mod">
          <ac:chgData name="Chase Keller" userId="44b1b381-b330-4c37-8b95-14ab1b9448c4" providerId="ADAL" clId="{F5876E4B-1A4A-41DB-8E72-87BC3BEABF85}" dt="2024-09-11T21:13:25.776" v="138" actId="1076"/>
          <ac:picMkLst>
            <pc:docMk/>
            <pc:sldMk cId="3382929966" sldId="560"/>
            <ac:picMk id="5" creationId="{3F1F2547-C57A-FD3E-C3E3-B65C99E6FC7C}"/>
          </ac:picMkLst>
        </pc:picChg>
        <pc:picChg chg="del">
          <ac:chgData name="Chase Keller" userId="44b1b381-b330-4c37-8b95-14ab1b9448c4" providerId="ADAL" clId="{F5876E4B-1A4A-41DB-8E72-87BC3BEABF85}" dt="2024-09-11T21:03:52.984" v="64" actId="478"/>
          <ac:picMkLst>
            <pc:docMk/>
            <pc:sldMk cId="3382929966" sldId="560"/>
            <ac:picMk id="6" creationId="{A8CF6EBD-A4DD-5971-07BF-04ECBC5ED74D}"/>
          </ac:picMkLst>
        </pc:picChg>
      </pc:sldChg>
      <pc:sldChg chg="addSp delSp modSp mod ord">
        <pc:chgData name="Chase Keller" userId="44b1b381-b330-4c37-8b95-14ab1b9448c4" providerId="ADAL" clId="{F5876E4B-1A4A-41DB-8E72-87BC3BEABF85}" dt="2024-09-16T16:10:42.492" v="566"/>
        <pc:sldMkLst>
          <pc:docMk/>
          <pc:sldMk cId="1193407428" sldId="562"/>
        </pc:sldMkLst>
        <pc:spChg chg="mod">
          <ac:chgData name="Chase Keller" userId="44b1b381-b330-4c37-8b95-14ab1b9448c4" providerId="ADAL" clId="{F5876E4B-1A4A-41DB-8E72-87BC3BEABF85}" dt="2024-09-16T15:53:19.043" v="163" actId="20577"/>
          <ac:spMkLst>
            <pc:docMk/>
            <pc:sldMk cId="1193407428" sldId="562"/>
            <ac:spMk id="2" creationId="{09747743-E009-7F00-9BF6-B809EF9CA421}"/>
          </ac:spMkLst>
        </pc:spChg>
        <pc:spChg chg="mod">
          <ac:chgData name="Chase Keller" userId="44b1b381-b330-4c37-8b95-14ab1b9448c4" providerId="ADAL" clId="{F5876E4B-1A4A-41DB-8E72-87BC3BEABF85}" dt="2024-09-16T16:07:39.945" v="532" actId="1076"/>
          <ac:spMkLst>
            <pc:docMk/>
            <pc:sldMk cId="1193407428" sldId="562"/>
            <ac:spMk id="3" creationId="{2846CFE0-12C2-1940-C94C-3B3F91062076}"/>
          </ac:spMkLst>
        </pc:spChg>
        <pc:spChg chg="add mod">
          <ac:chgData name="Chase Keller" userId="44b1b381-b330-4c37-8b95-14ab1b9448c4" providerId="ADAL" clId="{F5876E4B-1A4A-41DB-8E72-87BC3BEABF85}" dt="2024-09-16T16:09:56.447" v="564" actId="1076"/>
          <ac:spMkLst>
            <pc:docMk/>
            <pc:sldMk cId="1193407428" sldId="562"/>
            <ac:spMk id="4" creationId="{7C015610-F81E-F886-01E0-0923DB1856FE}"/>
          </ac:spMkLst>
        </pc:spChg>
        <pc:spChg chg="add mod">
          <ac:chgData name="Chase Keller" userId="44b1b381-b330-4c37-8b95-14ab1b9448c4" providerId="ADAL" clId="{F5876E4B-1A4A-41DB-8E72-87BC3BEABF85}" dt="2024-09-16T16:07:34.716" v="531" actId="14100"/>
          <ac:spMkLst>
            <pc:docMk/>
            <pc:sldMk cId="1193407428" sldId="562"/>
            <ac:spMk id="5" creationId="{FA9E3A81-FFCE-045B-D903-E17F9FA82073}"/>
          </ac:spMkLst>
        </pc:spChg>
        <pc:spChg chg="add mod">
          <ac:chgData name="Chase Keller" userId="44b1b381-b330-4c37-8b95-14ab1b9448c4" providerId="ADAL" clId="{F5876E4B-1A4A-41DB-8E72-87BC3BEABF85}" dt="2024-09-16T16:06:57.866" v="522" actId="1076"/>
          <ac:spMkLst>
            <pc:docMk/>
            <pc:sldMk cId="1193407428" sldId="562"/>
            <ac:spMk id="6" creationId="{1BA692C2-9C1F-0787-71A8-4C924E5F4241}"/>
          </ac:spMkLst>
        </pc:spChg>
        <pc:spChg chg="del">
          <ac:chgData name="Chase Keller" userId="44b1b381-b330-4c37-8b95-14ab1b9448c4" providerId="ADAL" clId="{F5876E4B-1A4A-41DB-8E72-87BC3BEABF85}" dt="2024-09-16T15:57:58.459" v="248" actId="478"/>
          <ac:spMkLst>
            <pc:docMk/>
            <pc:sldMk cId="1193407428" sldId="562"/>
            <ac:spMk id="7" creationId="{F1927DF7-2EFD-A1BB-0DB1-7AFADA095168}"/>
          </ac:spMkLst>
        </pc:spChg>
        <pc:spChg chg="del">
          <ac:chgData name="Chase Keller" userId="44b1b381-b330-4c37-8b95-14ab1b9448c4" providerId="ADAL" clId="{F5876E4B-1A4A-41DB-8E72-87BC3BEABF85}" dt="2024-09-16T15:58:00.751" v="249" actId="478"/>
          <ac:spMkLst>
            <pc:docMk/>
            <pc:sldMk cId="1193407428" sldId="562"/>
            <ac:spMk id="9" creationId="{1E4B7436-2907-74ED-566C-99BCDCDC79E5}"/>
          </ac:spMkLst>
        </pc:spChg>
      </pc:sldChg>
      <pc:sldMasterChg chg="addSp delSp modSp mod delSldLayout modSldLayout">
        <pc:chgData name="Chase Keller" userId="44b1b381-b330-4c37-8b95-14ab1b9448c4" providerId="ADAL" clId="{F5876E4B-1A4A-41DB-8E72-87BC3BEABF85}" dt="2024-09-12T19:28:03.190" v="159" actId="1076"/>
        <pc:sldMasterMkLst>
          <pc:docMk/>
          <pc:sldMasterMk cId="2176924892" sldId="2147483734"/>
        </pc:sldMasterMkLst>
        <pc:picChg chg="del">
          <ac:chgData name="Chase Keller" userId="44b1b381-b330-4c37-8b95-14ab1b9448c4" providerId="ADAL" clId="{F5876E4B-1A4A-41DB-8E72-87BC3BEABF85}" dt="2024-09-12T19:20:46.283" v="153" actId="478"/>
          <ac:picMkLst>
            <pc:docMk/>
            <pc:sldMasterMk cId="2176924892" sldId="2147483734"/>
            <ac:picMk id="5" creationId="{78AFFCE4-87FA-5F73-D3D2-2E7EFA909C81}"/>
          </ac:picMkLst>
        </pc:picChg>
        <pc:picChg chg="add mod">
          <ac:chgData name="Chase Keller" userId="44b1b381-b330-4c37-8b95-14ab1b9448c4" providerId="ADAL" clId="{F5876E4B-1A4A-41DB-8E72-87BC3BEABF85}" dt="2024-09-12T19:28:03.190" v="159" actId="1076"/>
          <ac:picMkLst>
            <pc:docMk/>
            <pc:sldMasterMk cId="2176924892" sldId="2147483734"/>
            <ac:picMk id="6" creationId="{2FA35429-0E66-2903-7ADB-38E0A4AF8A1D}"/>
          </ac:picMkLst>
        </pc:picChg>
        <pc:sldLayoutChg chg="addSp delSp modSp">
          <pc:chgData name="Chase Keller" userId="44b1b381-b330-4c37-8b95-14ab1b9448c4" providerId="ADAL" clId="{F5876E4B-1A4A-41DB-8E72-87BC3BEABF85}" dt="2024-09-11T21:31:46.048" v="146"/>
          <pc:sldLayoutMkLst>
            <pc:docMk/>
            <pc:sldMasterMk cId="2176924892" sldId="2147483734"/>
            <pc:sldLayoutMk cId="3926915656" sldId="2147483783"/>
          </pc:sldLayoutMkLst>
          <pc:spChg chg="add del mod">
            <ac:chgData name="Chase Keller" userId="44b1b381-b330-4c37-8b95-14ab1b9448c4" providerId="ADAL" clId="{F5876E4B-1A4A-41DB-8E72-87BC3BEABF85}" dt="2024-09-11T21:31:46.048" v="146"/>
            <ac:spMkLst>
              <pc:docMk/>
              <pc:sldMasterMk cId="2176924892" sldId="2147483734"/>
              <pc:sldLayoutMk cId="3926915656" sldId="2147483783"/>
              <ac:spMk id="2" creationId="{439B8A8D-7FED-C973-5588-9CD96A772CDD}"/>
            </ac:spMkLst>
          </pc:spChg>
        </pc:sldLayoutChg>
        <pc:sldLayoutChg chg="del">
          <pc:chgData name="Chase Keller" userId="44b1b381-b330-4c37-8b95-14ab1b9448c4" providerId="ADAL" clId="{F5876E4B-1A4A-41DB-8E72-87BC3BEABF85}" dt="2024-09-11T21:05:48.631" v="71" actId="47"/>
          <pc:sldLayoutMkLst>
            <pc:docMk/>
            <pc:sldMasterMk cId="2176924892" sldId="2147483734"/>
            <pc:sldLayoutMk cId="498546213" sldId="2147483838"/>
          </pc:sldLayoutMkLst>
        </pc:sldLayoutChg>
      </pc:sldMasterChg>
    </pc:docChg>
  </pc:docChgLst>
  <pc:docChgLst>
    <pc:chgData name="Kelsey Turner" userId="S::kelseyt@adha.net::f9930319-3adf-401d-a9e4-960c17d3099f" providerId="AD" clId="Web-{8BD559F7-BF96-C11F-1E6A-14C9DDF72E89}"/>
    <pc:docChg chg="modSld">
      <pc:chgData name="Kelsey Turner" userId="S::kelseyt@adha.net::f9930319-3adf-401d-a9e4-960c17d3099f" providerId="AD" clId="Web-{8BD559F7-BF96-C11F-1E6A-14C9DDF72E89}" dt="2024-10-11T17:09:51.329" v="2" actId="20577"/>
      <pc:docMkLst>
        <pc:docMk/>
      </pc:docMkLst>
      <pc:sldChg chg="modSp">
        <pc:chgData name="Kelsey Turner" userId="S::kelseyt@adha.net::f9930319-3adf-401d-a9e4-960c17d3099f" providerId="AD" clId="Web-{8BD559F7-BF96-C11F-1E6A-14C9DDF72E89}" dt="2024-10-11T17:09:51.329" v="2" actId="20577"/>
        <pc:sldMkLst>
          <pc:docMk/>
          <pc:sldMk cId="635905471" sldId="559"/>
        </pc:sldMkLst>
        <pc:spChg chg="mod">
          <ac:chgData name="Kelsey Turner" userId="S::kelseyt@adha.net::f9930319-3adf-401d-a9e4-960c17d3099f" providerId="AD" clId="Web-{8BD559F7-BF96-C11F-1E6A-14C9DDF72E89}" dt="2024-10-11T17:09:51.329" v="2" actId="20577"/>
          <ac:spMkLst>
            <pc:docMk/>
            <pc:sldMk cId="635905471" sldId="559"/>
            <ac:spMk id="15" creationId="{818C5249-B417-8989-58BB-BC6EF2BF3152}"/>
          </ac:spMkLst>
        </pc:spChg>
      </pc:sldChg>
    </pc:docChg>
  </pc:docChgLst>
  <pc:docChgLst>
    <pc:chgData name="Kelsey Turner" userId="f9930319-3adf-401d-a9e4-960c17d3099f" providerId="ADAL" clId="{E4FDDAE7-4F3F-4258-BCEA-E0CCBAEA88B8}"/>
    <pc:docChg chg="undo custSel delSld modSld">
      <pc:chgData name="Kelsey Turner" userId="f9930319-3adf-401d-a9e4-960c17d3099f" providerId="ADAL" clId="{E4FDDAE7-4F3F-4258-BCEA-E0CCBAEA88B8}" dt="2023-01-24T20:30:30.224" v="567" actId="1076"/>
      <pc:docMkLst>
        <pc:docMk/>
      </pc:docMkLst>
      <pc:sldChg chg="delSp modSp mod">
        <pc:chgData name="Kelsey Turner" userId="f9930319-3adf-401d-a9e4-960c17d3099f" providerId="ADAL" clId="{E4FDDAE7-4F3F-4258-BCEA-E0CCBAEA88B8}" dt="2023-01-23T16:53:57.705" v="83" actId="478"/>
        <pc:sldMkLst>
          <pc:docMk/>
          <pc:sldMk cId="1382203855" sldId="256"/>
        </pc:sldMkLst>
        <pc:spChg chg="mod">
          <ac:chgData name="Kelsey Turner" userId="f9930319-3adf-401d-a9e4-960c17d3099f" providerId="ADAL" clId="{E4FDDAE7-4F3F-4258-BCEA-E0CCBAEA88B8}" dt="2023-01-23T16:53:54.126" v="82" actId="20577"/>
          <ac:spMkLst>
            <pc:docMk/>
            <pc:sldMk cId="1382203855" sldId="256"/>
            <ac:spMk id="3" creationId="{2C9E44FB-E4BC-D9AF-B354-3EC3C7F0928C}"/>
          </ac:spMkLst>
        </pc:spChg>
        <pc:spChg chg="del">
          <ac:chgData name="Kelsey Turner" userId="f9930319-3adf-401d-a9e4-960c17d3099f" providerId="ADAL" clId="{E4FDDAE7-4F3F-4258-BCEA-E0CCBAEA88B8}" dt="2023-01-23T16:53:57.705" v="83" actId="478"/>
          <ac:spMkLst>
            <pc:docMk/>
            <pc:sldMk cId="1382203855" sldId="256"/>
            <ac:spMk id="4" creationId="{7B2085C9-B619-B8C6-2742-FCBE87264F1F}"/>
          </ac:spMkLst>
        </pc:spChg>
      </pc:sldChg>
      <pc:sldChg chg="del">
        <pc:chgData name="Kelsey Turner" userId="f9930319-3adf-401d-a9e4-960c17d3099f" providerId="ADAL" clId="{E4FDDAE7-4F3F-4258-BCEA-E0CCBAEA88B8}" dt="2023-01-23T16:54:00.080" v="84" actId="47"/>
        <pc:sldMkLst>
          <pc:docMk/>
          <pc:sldMk cId="2792475886" sldId="257"/>
        </pc:sldMkLst>
      </pc:sldChg>
      <pc:sldChg chg="addSp delSp modSp del mod modClrScheme chgLayout">
        <pc:chgData name="Kelsey Turner" userId="f9930319-3adf-401d-a9e4-960c17d3099f" providerId="ADAL" clId="{E4FDDAE7-4F3F-4258-BCEA-E0CCBAEA88B8}" dt="2023-01-23T17:50:22.607" v="374" actId="122"/>
        <pc:sldMkLst>
          <pc:docMk/>
          <pc:sldMk cId="624048034" sldId="259"/>
        </pc:sldMkLst>
        <pc:spChg chg="del mod ord">
          <ac:chgData name="Kelsey Turner" userId="f9930319-3adf-401d-a9e4-960c17d3099f" providerId="ADAL" clId="{E4FDDAE7-4F3F-4258-BCEA-E0CCBAEA88B8}" dt="2023-01-23T17:49:18.758" v="308" actId="478"/>
          <ac:spMkLst>
            <pc:docMk/>
            <pc:sldMk cId="624048034" sldId="259"/>
            <ac:spMk id="2" creationId="{F69D91AF-7BE6-684D-B4B4-26EDEBA3D14D}"/>
          </ac:spMkLst>
        </pc:spChg>
        <pc:spChg chg="add del mod ord">
          <ac:chgData name="Kelsey Turner" userId="f9930319-3adf-401d-a9e4-960c17d3099f" providerId="ADAL" clId="{E4FDDAE7-4F3F-4258-BCEA-E0CCBAEA88B8}" dt="2023-01-23T17:49:15.445" v="307" actId="478"/>
          <ac:spMkLst>
            <pc:docMk/>
            <pc:sldMk cId="624048034" sldId="259"/>
            <ac:spMk id="3" creationId="{966445DB-CB4E-72EF-F585-0EE761410707}"/>
          </ac:spMkLst>
        </pc:spChg>
        <pc:spChg chg="add mod">
          <ac:chgData name="Kelsey Turner" userId="f9930319-3adf-401d-a9e4-960c17d3099f" providerId="ADAL" clId="{E4FDDAE7-4F3F-4258-BCEA-E0CCBAEA88B8}" dt="2023-01-23T17:50:22.607" v="374" actId="122"/>
          <ac:spMkLst>
            <pc:docMk/>
            <pc:sldMk cId="624048034" sldId="259"/>
            <ac:spMk id="4" creationId="{616EF178-8F09-4910-710B-093D0962B19F}"/>
          </ac:spMkLst>
        </pc:spChg>
      </pc:sldChg>
      <pc:sldChg chg="addSp delSp modSp del mod modClrScheme chgLayout">
        <pc:chgData name="Kelsey Turner" userId="f9930319-3adf-401d-a9e4-960c17d3099f" providerId="ADAL" clId="{E4FDDAE7-4F3F-4258-BCEA-E0CCBAEA88B8}" dt="2023-01-23T17:48:12.653" v="300" actId="1076"/>
        <pc:sldMkLst>
          <pc:docMk/>
          <pc:sldMk cId="810229494" sldId="262"/>
        </pc:sldMkLst>
        <pc:spChg chg="add mod ord">
          <ac:chgData name="Kelsey Turner" userId="f9930319-3adf-401d-a9e4-960c17d3099f" providerId="ADAL" clId="{E4FDDAE7-4F3F-4258-BCEA-E0CCBAEA88B8}" dt="2023-01-23T17:47:35.649" v="288" actId="20577"/>
          <ac:spMkLst>
            <pc:docMk/>
            <pc:sldMk cId="810229494" sldId="262"/>
            <ac:spMk id="2" creationId="{787FD509-BBDA-27BE-AB89-BDD39980E855}"/>
          </ac:spMkLst>
        </pc:spChg>
        <pc:spChg chg="del mod">
          <ac:chgData name="Kelsey Turner" userId="f9930319-3adf-401d-a9e4-960c17d3099f" providerId="ADAL" clId="{E4FDDAE7-4F3F-4258-BCEA-E0CCBAEA88B8}" dt="2023-01-23T17:47:41.247" v="289" actId="478"/>
          <ac:spMkLst>
            <pc:docMk/>
            <pc:sldMk cId="810229494" sldId="262"/>
            <ac:spMk id="3" creationId="{A092E904-8635-4312-883A-A44E716A2FD9}"/>
          </ac:spMkLst>
        </pc:spChg>
        <pc:spChg chg="add mod ord">
          <ac:chgData name="Kelsey Turner" userId="f9930319-3adf-401d-a9e4-960c17d3099f" providerId="ADAL" clId="{E4FDDAE7-4F3F-4258-BCEA-E0CCBAEA88B8}" dt="2023-01-23T17:48:06.687" v="297" actId="20577"/>
          <ac:spMkLst>
            <pc:docMk/>
            <pc:sldMk cId="810229494" sldId="262"/>
            <ac:spMk id="5" creationId="{3A81F5C8-BF6B-3B12-A16A-7F6193E7AA63}"/>
          </ac:spMkLst>
        </pc:spChg>
        <pc:spChg chg="del mod">
          <ac:chgData name="Kelsey Turner" userId="f9930319-3adf-401d-a9e4-960c17d3099f" providerId="ADAL" clId="{E4FDDAE7-4F3F-4258-BCEA-E0CCBAEA88B8}" dt="2023-01-23T17:48:07.971" v="299"/>
          <ac:spMkLst>
            <pc:docMk/>
            <pc:sldMk cId="810229494" sldId="262"/>
            <ac:spMk id="6" creationId="{E65DBC12-CE0A-4FFC-974E-6D9FB43EA784}"/>
          </ac:spMkLst>
        </pc:spChg>
        <pc:picChg chg="mod">
          <ac:chgData name="Kelsey Turner" userId="f9930319-3adf-401d-a9e4-960c17d3099f" providerId="ADAL" clId="{E4FDDAE7-4F3F-4258-BCEA-E0CCBAEA88B8}" dt="2023-01-23T17:48:12.653" v="300" actId="1076"/>
          <ac:picMkLst>
            <pc:docMk/>
            <pc:sldMk cId="810229494" sldId="262"/>
            <ac:picMk id="4" creationId="{F04BB5EE-2043-4D94-BBCE-72751430455B}"/>
          </ac:picMkLst>
        </pc:picChg>
      </pc:sldChg>
      <pc:sldChg chg="del">
        <pc:chgData name="Kelsey Turner" userId="f9930319-3adf-401d-a9e4-960c17d3099f" providerId="ADAL" clId="{E4FDDAE7-4F3F-4258-BCEA-E0CCBAEA88B8}" dt="2023-01-23T16:54:02.648" v="85" actId="47"/>
        <pc:sldMkLst>
          <pc:docMk/>
          <pc:sldMk cId="2956741107" sldId="268"/>
        </pc:sldMkLst>
      </pc:sldChg>
      <pc:sldChg chg="modSp del mod">
        <pc:chgData name="Kelsey Turner" userId="f9930319-3adf-401d-a9e4-960c17d3099f" providerId="ADAL" clId="{E4FDDAE7-4F3F-4258-BCEA-E0CCBAEA88B8}" dt="2023-01-23T16:53:31.955" v="17" actId="27636"/>
        <pc:sldMkLst>
          <pc:docMk/>
          <pc:sldMk cId="1743831411" sldId="269"/>
        </pc:sldMkLst>
        <pc:spChg chg="mod">
          <ac:chgData name="Kelsey Turner" userId="f9930319-3adf-401d-a9e4-960c17d3099f" providerId="ADAL" clId="{E4FDDAE7-4F3F-4258-BCEA-E0CCBAEA88B8}" dt="2023-01-23T16:53:31.951" v="16" actId="27636"/>
          <ac:spMkLst>
            <pc:docMk/>
            <pc:sldMk cId="1743831411" sldId="269"/>
            <ac:spMk id="2" creationId="{1A4C028B-E2C4-8A4F-BB5F-582DCD626DE4}"/>
          </ac:spMkLst>
        </pc:spChg>
        <pc:spChg chg="mod">
          <ac:chgData name="Kelsey Turner" userId="f9930319-3adf-401d-a9e4-960c17d3099f" providerId="ADAL" clId="{E4FDDAE7-4F3F-4258-BCEA-E0CCBAEA88B8}" dt="2023-01-23T16:53:31.955" v="17" actId="27636"/>
          <ac:spMkLst>
            <pc:docMk/>
            <pc:sldMk cId="1743831411" sldId="269"/>
            <ac:spMk id="3" creationId="{BBA84F23-60D7-49B6-A3D0-FE0379D270E2}"/>
          </ac:spMkLst>
        </pc:spChg>
      </pc:sldChg>
      <pc:sldChg chg="modSp del mod">
        <pc:chgData name="Kelsey Turner" userId="f9930319-3adf-401d-a9e4-960c17d3099f" providerId="ADAL" clId="{E4FDDAE7-4F3F-4258-BCEA-E0CCBAEA88B8}" dt="2023-01-23T16:55:05.935" v="91" actId="403"/>
        <pc:sldMkLst>
          <pc:docMk/>
          <pc:sldMk cId="1942109021" sldId="270"/>
        </pc:sldMkLst>
        <pc:spChg chg="mod">
          <ac:chgData name="Kelsey Turner" userId="f9930319-3adf-401d-a9e4-960c17d3099f" providerId="ADAL" clId="{E4FDDAE7-4F3F-4258-BCEA-E0CCBAEA88B8}" dt="2023-01-23T16:55:05.935" v="91" actId="403"/>
          <ac:spMkLst>
            <pc:docMk/>
            <pc:sldMk cId="1942109021" sldId="270"/>
            <ac:spMk id="6" creationId="{EAC75AFF-427B-4635-BB2C-B8F07438F727}"/>
          </ac:spMkLst>
        </pc:spChg>
        <pc:graphicFrameChg chg="mod modGraphic">
          <ac:chgData name="Kelsey Turner" userId="f9930319-3adf-401d-a9e4-960c17d3099f" providerId="ADAL" clId="{E4FDDAE7-4F3F-4258-BCEA-E0CCBAEA88B8}" dt="2023-01-23T16:54:49.920" v="87" actId="14100"/>
          <ac:graphicFrameMkLst>
            <pc:docMk/>
            <pc:sldMk cId="1942109021" sldId="270"/>
            <ac:graphicFrameMk id="4" creationId="{EF6447AB-EF80-4BE9-87E4-46956035DB28}"/>
          </ac:graphicFrameMkLst>
        </pc:graphicFrameChg>
      </pc:sldChg>
      <pc:sldChg chg="modSp del">
        <pc:chgData name="Kelsey Turner" userId="f9930319-3adf-401d-a9e4-960c17d3099f" providerId="ADAL" clId="{E4FDDAE7-4F3F-4258-BCEA-E0CCBAEA88B8}" dt="2023-01-23T16:55:16.443" v="92" actId="207"/>
        <pc:sldMkLst>
          <pc:docMk/>
          <pc:sldMk cId="4039231772" sldId="271"/>
        </pc:sldMkLst>
        <pc:spChg chg="mod">
          <ac:chgData name="Kelsey Turner" userId="f9930319-3adf-401d-a9e4-960c17d3099f" providerId="ADAL" clId="{E4FDDAE7-4F3F-4258-BCEA-E0CCBAEA88B8}" dt="2023-01-23T16:55:16.443" v="92" actId="207"/>
          <ac:spMkLst>
            <pc:docMk/>
            <pc:sldMk cId="4039231772" sldId="271"/>
            <ac:spMk id="2" creationId="{F69D91AF-7BE6-684D-B4B4-26EDEBA3D14D}"/>
          </ac:spMkLst>
        </pc:spChg>
      </pc:sldChg>
      <pc:sldChg chg="modSp del mod">
        <pc:chgData name="Kelsey Turner" userId="f9930319-3adf-401d-a9e4-960c17d3099f" providerId="ADAL" clId="{E4FDDAE7-4F3F-4258-BCEA-E0CCBAEA88B8}" dt="2023-01-23T17:01:16.499" v="199" actId="27636"/>
        <pc:sldMkLst>
          <pc:docMk/>
          <pc:sldMk cId="1753348734" sldId="273"/>
        </pc:sldMkLst>
        <pc:spChg chg="mod">
          <ac:chgData name="Kelsey Turner" userId="f9930319-3adf-401d-a9e4-960c17d3099f" providerId="ADAL" clId="{E4FDDAE7-4F3F-4258-BCEA-E0CCBAEA88B8}" dt="2023-01-23T17:01:16.499" v="199" actId="27636"/>
          <ac:spMkLst>
            <pc:docMk/>
            <pc:sldMk cId="1753348734" sldId="273"/>
            <ac:spMk id="8" creationId="{955213A8-EEBD-4B82-A143-64C03D821A02}"/>
          </ac:spMkLst>
        </pc:spChg>
        <pc:spChg chg="mod">
          <ac:chgData name="Kelsey Turner" userId="f9930319-3adf-401d-a9e4-960c17d3099f" providerId="ADAL" clId="{E4FDDAE7-4F3F-4258-BCEA-E0CCBAEA88B8}" dt="2023-01-23T17:01:03.487" v="195" actId="12"/>
          <ac:spMkLst>
            <pc:docMk/>
            <pc:sldMk cId="1753348734" sldId="273"/>
            <ac:spMk id="10" creationId="{7D08A031-D0C9-4B2C-B102-453CF7E238EA}"/>
          </ac:spMkLst>
        </pc:spChg>
      </pc:sldChg>
      <pc:sldChg chg="addSp delSp modSp del mod">
        <pc:chgData name="Kelsey Turner" userId="f9930319-3adf-401d-a9e4-960c17d3099f" providerId="ADAL" clId="{E4FDDAE7-4F3F-4258-BCEA-E0CCBAEA88B8}" dt="2023-01-24T20:30:30.224" v="567" actId="1076"/>
        <pc:sldMkLst>
          <pc:docMk/>
          <pc:sldMk cId="3089685199" sldId="275"/>
        </pc:sldMkLst>
        <pc:spChg chg="mod">
          <ac:chgData name="Kelsey Turner" userId="f9930319-3adf-401d-a9e4-960c17d3099f" providerId="ADAL" clId="{E4FDDAE7-4F3F-4258-BCEA-E0CCBAEA88B8}" dt="2023-01-24T20:30:21.138" v="564" actId="14100"/>
          <ac:spMkLst>
            <pc:docMk/>
            <pc:sldMk cId="3089685199" sldId="275"/>
            <ac:spMk id="4" creationId="{17E6B4B0-B11D-8F40-B541-4D5F986D28E0}"/>
          </ac:spMkLst>
        </pc:spChg>
        <pc:picChg chg="del">
          <ac:chgData name="Kelsey Turner" userId="f9930319-3adf-401d-a9e4-960c17d3099f" providerId="ADAL" clId="{E4FDDAE7-4F3F-4258-BCEA-E0CCBAEA88B8}" dt="2023-01-23T18:06:27.804" v="520" actId="478"/>
          <ac:picMkLst>
            <pc:docMk/>
            <pc:sldMk cId="3089685199" sldId="275"/>
            <ac:picMk id="3" creationId="{5FC78AA3-206E-41F3-B57E-E6F796BC36D4}"/>
          </ac:picMkLst>
        </pc:picChg>
        <pc:picChg chg="add mod ord">
          <ac:chgData name="Kelsey Turner" userId="f9930319-3adf-401d-a9e4-960c17d3099f" providerId="ADAL" clId="{E4FDDAE7-4F3F-4258-BCEA-E0CCBAEA88B8}" dt="2023-01-24T20:30:27.067" v="566" actId="14100"/>
          <ac:picMkLst>
            <pc:docMk/>
            <pc:sldMk cId="3089685199" sldId="275"/>
            <ac:picMk id="5" creationId="{FC8F56BC-6534-F3DD-4CF5-12F6BAD2F908}"/>
          </ac:picMkLst>
        </pc:picChg>
        <pc:picChg chg="del">
          <ac:chgData name="Kelsey Turner" userId="f9930319-3adf-401d-a9e4-960c17d3099f" providerId="ADAL" clId="{E4FDDAE7-4F3F-4258-BCEA-E0CCBAEA88B8}" dt="2023-01-24T20:28:50.827" v="533" actId="478"/>
          <ac:picMkLst>
            <pc:docMk/>
            <pc:sldMk cId="3089685199" sldId="275"/>
            <ac:picMk id="7" creationId="{16B7B62B-E72E-5AAA-DC99-A0F32AEC8248}"/>
          </ac:picMkLst>
        </pc:picChg>
        <pc:picChg chg="add mod">
          <ac:chgData name="Kelsey Turner" userId="f9930319-3adf-401d-a9e4-960c17d3099f" providerId="ADAL" clId="{E4FDDAE7-4F3F-4258-BCEA-E0CCBAEA88B8}" dt="2023-01-24T20:30:30.224" v="567" actId="1076"/>
          <ac:picMkLst>
            <pc:docMk/>
            <pc:sldMk cId="3089685199" sldId="275"/>
            <ac:picMk id="8" creationId="{E44CC1CC-B8C6-D09C-F4B3-7C2534781073}"/>
          </ac:picMkLst>
        </pc:picChg>
      </pc:sldChg>
      <pc:sldChg chg="addSp delSp modSp del mod modClrScheme chgLayout">
        <pc:chgData name="Kelsey Turner" userId="f9930319-3adf-401d-a9e4-960c17d3099f" providerId="ADAL" clId="{E4FDDAE7-4F3F-4258-BCEA-E0CCBAEA88B8}" dt="2023-01-23T17:06:53.674" v="254" actId="1076"/>
        <pc:sldMkLst>
          <pc:docMk/>
          <pc:sldMk cId="3726564133" sldId="277"/>
        </pc:sldMkLst>
        <pc:spChg chg="mod ord">
          <ac:chgData name="Kelsey Turner" userId="f9930319-3adf-401d-a9e4-960c17d3099f" providerId="ADAL" clId="{E4FDDAE7-4F3F-4258-BCEA-E0CCBAEA88B8}" dt="2023-01-23T17:06:02.161" v="249" actId="5793"/>
          <ac:spMkLst>
            <pc:docMk/>
            <pc:sldMk cId="3726564133" sldId="277"/>
            <ac:spMk id="3" creationId="{C2EA088C-8A64-43AE-81CE-C1E54B32C090}"/>
          </ac:spMkLst>
        </pc:spChg>
        <pc:spChg chg="del mod">
          <ac:chgData name="Kelsey Turner" userId="f9930319-3adf-401d-a9e4-960c17d3099f" providerId="ADAL" clId="{E4FDDAE7-4F3F-4258-BCEA-E0CCBAEA88B8}" dt="2023-01-23T17:04:34.435" v="210" actId="478"/>
          <ac:spMkLst>
            <pc:docMk/>
            <pc:sldMk cId="3726564133" sldId="277"/>
            <ac:spMk id="4" creationId="{B4F42C5D-3531-4B3E-A783-0123F425CA44}"/>
          </ac:spMkLst>
        </pc:spChg>
        <pc:spChg chg="add del mod">
          <ac:chgData name="Kelsey Turner" userId="f9930319-3adf-401d-a9e4-960c17d3099f" providerId="ADAL" clId="{E4FDDAE7-4F3F-4258-BCEA-E0CCBAEA88B8}" dt="2023-01-23T17:04:36.481" v="211" actId="478"/>
          <ac:spMkLst>
            <pc:docMk/>
            <pc:sldMk cId="3726564133" sldId="277"/>
            <ac:spMk id="8" creationId="{5C3B73AE-7F59-7249-0C3B-D3C448F40385}"/>
          </ac:spMkLst>
        </pc:spChg>
        <pc:spChg chg="add mod ord">
          <ac:chgData name="Kelsey Turner" userId="f9930319-3adf-401d-a9e4-960c17d3099f" providerId="ADAL" clId="{E4FDDAE7-4F3F-4258-BCEA-E0CCBAEA88B8}" dt="2023-01-23T17:06:53.674" v="254" actId="1076"/>
          <ac:spMkLst>
            <pc:docMk/>
            <pc:sldMk cId="3726564133" sldId="277"/>
            <ac:spMk id="9" creationId="{266F5067-40D8-F4AF-A69E-CEDA7456A0A7}"/>
          </ac:spMkLst>
        </pc:spChg>
        <pc:picChg chg="del">
          <ac:chgData name="Kelsey Turner" userId="f9930319-3adf-401d-a9e4-960c17d3099f" providerId="ADAL" clId="{E4FDDAE7-4F3F-4258-BCEA-E0CCBAEA88B8}" dt="2023-01-23T17:04:02.264" v="200" actId="478"/>
          <ac:picMkLst>
            <pc:docMk/>
            <pc:sldMk cId="3726564133" sldId="277"/>
            <ac:picMk id="5" creationId="{8953F1FD-10AE-4E76-B47B-C91852411F20}"/>
          </ac:picMkLst>
        </pc:picChg>
        <pc:picChg chg="add mod">
          <ac:chgData name="Kelsey Turner" userId="f9930319-3adf-401d-a9e4-960c17d3099f" providerId="ADAL" clId="{E4FDDAE7-4F3F-4258-BCEA-E0CCBAEA88B8}" dt="2023-01-23T17:06:51.083" v="253" actId="1076"/>
          <ac:picMkLst>
            <pc:docMk/>
            <pc:sldMk cId="3726564133" sldId="277"/>
            <ac:picMk id="6" creationId="{FD9E9B8F-4DCE-1632-6171-636AC8BDCBFD}"/>
          </ac:picMkLst>
        </pc:picChg>
      </pc:sldChg>
      <pc:sldChg chg="addSp modSp del mod delDesignElem">
        <pc:chgData name="Kelsey Turner" userId="f9930319-3adf-401d-a9e4-960c17d3099f" providerId="ADAL" clId="{E4FDDAE7-4F3F-4258-BCEA-E0CCBAEA88B8}" dt="2023-01-23T17:48:21.448" v="301" actId="207"/>
        <pc:sldMkLst>
          <pc:docMk/>
          <pc:sldMk cId="3902330841" sldId="278"/>
        </pc:sldMkLst>
        <pc:spChg chg="mod">
          <ac:chgData name="Kelsey Turner" userId="f9930319-3adf-401d-a9e4-960c17d3099f" providerId="ADAL" clId="{E4FDDAE7-4F3F-4258-BCEA-E0CCBAEA88B8}" dt="2023-01-23T17:48:21.448" v="301" actId="207"/>
          <ac:spMkLst>
            <pc:docMk/>
            <pc:sldMk cId="3902330841" sldId="278"/>
            <ac:spMk id="2" creationId="{AEE84B30-CF10-47CA-BE49-25EA42B915B5}"/>
          </ac:spMkLst>
        </pc:spChg>
        <pc:spChg chg="mod">
          <ac:chgData name="Kelsey Turner" userId="f9930319-3adf-401d-a9e4-960c17d3099f" providerId="ADAL" clId="{E4FDDAE7-4F3F-4258-BCEA-E0CCBAEA88B8}" dt="2023-01-23T16:53:31.971" v="21" actId="27636"/>
          <ac:spMkLst>
            <pc:docMk/>
            <pc:sldMk cId="3902330841" sldId="278"/>
            <ac:spMk id="3" creationId="{C03152F4-DF9A-4705-A886-E902AF151F0F}"/>
          </ac:spMkLst>
        </pc:spChg>
        <pc:spChg chg="add">
          <ac:chgData name="Kelsey Turner" userId="f9930319-3adf-401d-a9e4-960c17d3099f" providerId="ADAL" clId="{E4FDDAE7-4F3F-4258-BCEA-E0CCBAEA88B8}" dt="2023-01-23T16:53:14.720" v="12"/>
          <ac:spMkLst>
            <pc:docMk/>
            <pc:sldMk cId="3902330841" sldId="278"/>
            <ac:spMk id="92" creationId="{665DBBEF-238B-476B-96AB-8AAC3224ECEA}"/>
          </ac:spMkLst>
        </pc:spChg>
        <pc:spChg chg="add">
          <ac:chgData name="Kelsey Turner" userId="f9930319-3adf-401d-a9e4-960c17d3099f" providerId="ADAL" clId="{E4FDDAE7-4F3F-4258-BCEA-E0CCBAEA88B8}" dt="2023-01-23T16:53:14.720" v="12"/>
          <ac:spMkLst>
            <pc:docMk/>
            <pc:sldMk cId="3902330841" sldId="278"/>
            <ac:spMk id="93" creationId="{3FCFB1DE-0B7E-48CC-BA90-B2AB0889F9D6}"/>
          </ac:spMkLst>
        </pc:spChg>
      </pc:sldChg>
      <pc:sldChg chg="addSp modSp del mod delDesignElem">
        <pc:chgData name="Kelsey Turner" userId="f9930319-3adf-401d-a9e4-960c17d3099f" providerId="ADAL" clId="{E4FDDAE7-4F3F-4258-BCEA-E0CCBAEA88B8}" dt="2023-01-23T17:48:26.697" v="302" actId="207"/>
        <pc:sldMkLst>
          <pc:docMk/>
          <pc:sldMk cId="1535777810" sldId="279"/>
        </pc:sldMkLst>
        <pc:spChg chg="mod">
          <ac:chgData name="Kelsey Turner" userId="f9930319-3adf-401d-a9e4-960c17d3099f" providerId="ADAL" clId="{E4FDDAE7-4F3F-4258-BCEA-E0CCBAEA88B8}" dt="2023-01-23T17:48:26.697" v="302" actId="207"/>
          <ac:spMkLst>
            <pc:docMk/>
            <pc:sldMk cId="1535777810" sldId="279"/>
            <ac:spMk id="2" creationId="{AEE84B30-CF10-47CA-BE49-25EA42B915B5}"/>
          </ac:spMkLst>
        </pc:spChg>
        <pc:spChg chg="add">
          <ac:chgData name="Kelsey Turner" userId="f9930319-3adf-401d-a9e4-960c17d3099f" providerId="ADAL" clId="{E4FDDAE7-4F3F-4258-BCEA-E0CCBAEA88B8}" dt="2023-01-23T16:53:14.720" v="12"/>
          <ac:spMkLst>
            <pc:docMk/>
            <pc:sldMk cId="1535777810" sldId="279"/>
            <ac:spMk id="37" creationId="{D48D9584-D2FD-48CE-9E17-4E250B743B5F}"/>
          </ac:spMkLst>
        </pc:spChg>
        <pc:spChg chg="add">
          <ac:chgData name="Kelsey Turner" userId="f9930319-3adf-401d-a9e4-960c17d3099f" providerId="ADAL" clId="{E4FDDAE7-4F3F-4258-BCEA-E0CCBAEA88B8}" dt="2023-01-23T16:53:14.720" v="12"/>
          <ac:spMkLst>
            <pc:docMk/>
            <pc:sldMk cId="1535777810" sldId="279"/>
            <ac:spMk id="38" creationId="{CA17DEF4-6C5D-41C6-8D93-5C7CFD7ADA5E}"/>
          </ac:spMkLst>
        </pc:spChg>
        <pc:spChg chg="add">
          <ac:chgData name="Kelsey Turner" userId="f9930319-3adf-401d-a9e4-960c17d3099f" providerId="ADAL" clId="{E4FDDAE7-4F3F-4258-BCEA-E0CCBAEA88B8}" dt="2023-01-23T16:53:14.720" v="12"/>
          <ac:spMkLst>
            <pc:docMk/>
            <pc:sldMk cId="1535777810" sldId="279"/>
            <ac:spMk id="39" creationId="{22BBC5A3-5C8C-4FB9-AEFF-8778D2C98D29}"/>
          </ac:spMkLst>
        </pc:spChg>
        <pc:spChg chg="add">
          <ac:chgData name="Kelsey Turner" userId="f9930319-3adf-401d-a9e4-960c17d3099f" providerId="ADAL" clId="{E4FDDAE7-4F3F-4258-BCEA-E0CCBAEA88B8}" dt="2023-01-23T16:53:14.720" v="12"/>
          <ac:spMkLst>
            <pc:docMk/>
            <pc:sldMk cId="1535777810" sldId="279"/>
            <ac:spMk id="40" creationId="{3BB917E8-D696-4787-96D6-521A9C42F9A5}"/>
          </ac:spMkLst>
        </pc:spChg>
        <pc:spChg chg="add">
          <ac:chgData name="Kelsey Turner" userId="f9930319-3adf-401d-a9e4-960c17d3099f" providerId="ADAL" clId="{E4FDDAE7-4F3F-4258-BCEA-E0CCBAEA88B8}" dt="2023-01-23T16:53:14.720" v="12"/>
          <ac:spMkLst>
            <pc:docMk/>
            <pc:sldMk cId="1535777810" sldId="279"/>
            <ac:spMk id="41" creationId="{39F4C545-E278-42ED-9B78-2EBA464444A3}"/>
          </ac:spMkLst>
        </pc:spChg>
      </pc:sldChg>
      <pc:sldChg chg="del">
        <pc:chgData name="Kelsey Turner" userId="f9930319-3adf-401d-a9e4-960c17d3099f" providerId="ADAL" clId="{E4FDDAE7-4F3F-4258-BCEA-E0CCBAEA88B8}" dt="2023-01-23T16:53:14.720" v="12"/>
        <pc:sldMkLst>
          <pc:docMk/>
          <pc:sldMk cId="31885955" sldId="280"/>
        </pc:sldMkLst>
      </pc:sldChg>
      <pc:sldChg chg="addSp delSp modSp del mod modClrScheme chgLayout">
        <pc:chgData name="Kelsey Turner" userId="f9930319-3adf-401d-a9e4-960c17d3099f" providerId="ADAL" clId="{E4FDDAE7-4F3F-4258-BCEA-E0CCBAEA88B8}" dt="2023-01-23T17:52:41.929" v="456" actId="20577"/>
        <pc:sldMkLst>
          <pc:docMk/>
          <pc:sldMk cId="3648389786" sldId="281"/>
        </pc:sldMkLst>
        <pc:spChg chg="add del mod ord">
          <ac:chgData name="Kelsey Turner" userId="f9930319-3adf-401d-a9e4-960c17d3099f" providerId="ADAL" clId="{E4FDDAE7-4F3F-4258-BCEA-E0CCBAEA88B8}" dt="2023-01-23T17:51:37.425" v="382" actId="700"/>
          <ac:spMkLst>
            <pc:docMk/>
            <pc:sldMk cId="3648389786" sldId="281"/>
            <ac:spMk id="2" creationId="{D5402482-8252-15DF-ABF0-50FCD87C28DF}"/>
          </ac:spMkLst>
        </pc:spChg>
        <pc:spChg chg="mod ord">
          <ac:chgData name="Kelsey Turner" userId="f9930319-3adf-401d-a9e4-960c17d3099f" providerId="ADAL" clId="{E4FDDAE7-4F3F-4258-BCEA-E0CCBAEA88B8}" dt="2023-01-23T17:52:17.308" v="392"/>
          <ac:spMkLst>
            <pc:docMk/>
            <pc:sldMk cId="3648389786" sldId="281"/>
            <ac:spMk id="3" creationId="{00E21169-B55E-9A0E-B9E6-557265757AEB}"/>
          </ac:spMkLst>
        </pc:spChg>
        <pc:spChg chg="add del mod ord">
          <ac:chgData name="Kelsey Turner" userId="f9930319-3adf-401d-a9e4-960c17d3099f" providerId="ADAL" clId="{E4FDDAE7-4F3F-4258-BCEA-E0CCBAEA88B8}" dt="2023-01-23T17:51:36.477" v="381" actId="700"/>
          <ac:spMkLst>
            <pc:docMk/>
            <pc:sldMk cId="3648389786" sldId="281"/>
            <ac:spMk id="4" creationId="{6AFF15A8-6B36-623E-8194-24176126DE09}"/>
          </ac:spMkLst>
        </pc:spChg>
        <pc:spChg chg="add del mod ord">
          <ac:chgData name="Kelsey Turner" userId="f9930319-3adf-401d-a9e4-960c17d3099f" providerId="ADAL" clId="{E4FDDAE7-4F3F-4258-BCEA-E0CCBAEA88B8}" dt="2023-01-23T17:51:36.477" v="381" actId="700"/>
          <ac:spMkLst>
            <pc:docMk/>
            <pc:sldMk cId="3648389786" sldId="281"/>
            <ac:spMk id="5" creationId="{6DEE4C69-FBB7-A33B-05FF-97E70AE8D13B}"/>
          </ac:spMkLst>
        </pc:spChg>
        <pc:spChg chg="add del mod ord">
          <ac:chgData name="Kelsey Turner" userId="f9930319-3adf-401d-a9e4-960c17d3099f" providerId="ADAL" clId="{E4FDDAE7-4F3F-4258-BCEA-E0CCBAEA88B8}" dt="2023-01-23T17:51:35.907" v="380" actId="700"/>
          <ac:spMkLst>
            <pc:docMk/>
            <pc:sldMk cId="3648389786" sldId="281"/>
            <ac:spMk id="6" creationId="{2ABFF2BC-487D-074C-A2FF-4CC305BD633D}"/>
          </ac:spMkLst>
        </pc:spChg>
        <pc:spChg chg="add del mod ord">
          <ac:chgData name="Kelsey Turner" userId="f9930319-3adf-401d-a9e4-960c17d3099f" providerId="ADAL" clId="{E4FDDAE7-4F3F-4258-BCEA-E0CCBAEA88B8}" dt="2023-01-23T17:51:35.907" v="380" actId="700"/>
          <ac:spMkLst>
            <pc:docMk/>
            <pc:sldMk cId="3648389786" sldId="281"/>
            <ac:spMk id="7" creationId="{4C107010-0CDD-915C-C64A-3D353C337F85}"/>
          </ac:spMkLst>
        </pc:spChg>
        <pc:spChg chg="add mod ord">
          <ac:chgData name="Kelsey Turner" userId="f9930319-3adf-401d-a9e4-960c17d3099f" providerId="ADAL" clId="{E4FDDAE7-4F3F-4258-BCEA-E0CCBAEA88B8}" dt="2023-01-23T17:52:41.929" v="456" actId="20577"/>
          <ac:spMkLst>
            <pc:docMk/>
            <pc:sldMk cId="3648389786" sldId="281"/>
            <ac:spMk id="8" creationId="{C58AA4A7-0962-897D-B4CB-680353E66092}"/>
          </ac:spMkLst>
        </pc:spChg>
        <pc:spChg chg="del mod ord">
          <ac:chgData name="Kelsey Turner" userId="f9930319-3adf-401d-a9e4-960c17d3099f" providerId="ADAL" clId="{E4FDDAE7-4F3F-4258-BCEA-E0CCBAEA88B8}" dt="2023-01-23T17:52:15.493" v="391" actId="478"/>
          <ac:spMkLst>
            <pc:docMk/>
            <pc:sldMk cId="3648389786" sldId="281"/>
            <ac:spMk id="10" creationId="{FF6465ED-DB08-442D-BA7E-7B91FCF9844C}"/>
          </ac:spMkLst>
        </pc:spChg>
        <pc:spChg chg="add del mod">
          <ac:chgData name="Kelsey Turner" userId="f9930319-3adf-401d-a9e4-960c17d3099f" providerId="ADAL" clId="{E4FDDAE7-4F3F-4258-BCEA-E0CCBAEA88B8}" dt="2023-01-23T17:51:57.924" v="387" actId="26606"/>
          <ac:spMkLst>
            <pc:docMk/>
            <pc:sldMk cId="3648389786" sldId="281"/>
            <ac:spMk id="15" creationId="{E358218E-9DB0-D699-7E50-04E9EA33EABE}"/>
          </ac:spMkLst>
        </pc:spChg>
      </pc:sldChg>
      <pc:sldChg chg="addSp delSp modSp del mod modClrScheme delDesignElem chgLayout">
        <pc:chgData name="Kelsey Turner" userId="f9930319-3adf-401d-a9e4-960c17d3099f" providerId="ADAL" clId="{E4FDDAE7-4F3F-4258-BCEA-E0CCBAEA88B8}" dt="2023-01-23T18:02:48.697" v="519" actId="1076"/>
        <pc:sldMkLst>
          <pc:docMk/>
          <pc:sldMk cId="2741746223" sldId="422"/>
        </pc:sldMkLst>
        <pc:spChg chg="add del mod ord">
          <ac:chgData name="Kelsey Turner" userId="f9930319-3adf-401d-a9e4-960c17d3099f" providerId="ADAL" clId="{E4FDDAE7-4F3F-4258-BCEA-E0CCBAEA88B8}" dt="2023-01-23T18:02:40.460" v="512" actId="700"/>
          <ac:spMkLst>
            <pc:docMk/>
            <pc:sldMk cId="2741746223" sldId="422"/>
            <ac:spMk id="2" creationId="{8FEBA36A-D5F9-172A-46B5-56345EE9D450}"/>
          </ac:spMkLst>
        </pc:spChg>
        <pc:spChg chg="add del mod ord">
          <ac:chgData name="Kelsey Turner" userId="f9930319-3adf-401d-a9e4-960c17d3099f" providerId="ADAL" clId="{E4FDDAE7-4F3F-4258-BCEA-E0CCBAEA88B8}" dt="2023-01-23T18:02:40.447" v="510" actId="700"/>
          <ac:spMkLst>
            <pc:docMk/>
            <pc:sldMk cId="2741746223" sldId="422"/>
            <ac:spMk id="3" creationId="{7464F247-0117-FC79-9994-0A63AA8CF26C}"/>
          </ac:spMkLst>
        </pc:spChg>
        <pc:spChg chg="mod ord">
          <ac:chgData name="Kelsey Turner" userId="f9930319-3adf-401d-a9e4-960c17d3099f" providerId="ADAL" clId="{E4FDDAE7-4F3F-4258-BCEA-E0CCBAEA88B8}" dt="2023-01-23T18:02:48.697" v="519" actId="1076"/>
          <ac:spMkLst>
            <pc:docMk/>
            <pc:sldMk cId="2741746223" sldId="422"/>
            <ac:spMk id="4" creationId="{3123B457-EA8F-46E3-9FFB-5D78EA2CCE22}"/>
          </ac:spMkLst>
        </pc:spChg>
        <pc:spChg chg="add del mod ord">
          <ac:chgData name="Kelsey Turner" userId="f9930319-3adf-401d-a9e4-960c17d3099f" providerId="ADAL" clId="{E4FDDAE7-4F3F-4258-BCEA-E0CCBAEA88B8}" dt="2023-01-23T18:02:40.447" v="510" actId="700"/>
          <ac:spMkLst>
            <pc:docMk/>
            <pc:sldMk cId="2741746223" sldId="422"/>
            <ac:spMk id="5" creationId="{DEE55B0E-A6B4-611D-9F03-E987844AA7C6}"/>
          </ac:spMkLst>
        </pc:spChg>
        <pc:spChg chg="add del mod">
          <ac:chgData name="Kelsey Turner" userId="f9930319-3adf-401d-a9e4-960c17d3099f" providerId="ADAL" clId="{E4FDDAE7-4F3F-4258-BCEA-E0CCBAEA88B8}" dt="2023-01-23T18:02:40.456" v="511" actId="26606"/>
          <ac:spMkLst>
            <pc:docMk/>
            <pc:sldMk cId="2741746223" sldId="422"/>
            <ac:spMk id="11" creationId="{4FC66B86-6AC1-35F5-70F7-D4B0CB2CEA6C}"/>
          </ac:spMkLst>
        </pc:spChg>
        <pc:spChg chg="add">
          <ac:chgData name="Kelsey Turner" userId="f9930319-3adf-401d-a9e4-960c17d3099f" providerId="ADAL" clId="{E4FDDAE7-4F3F-4258-BCEA-E0CCBAEA88B8}" dt="2023-01-23T16:53:14.720" v="12"/>
          <ac:spMkLst>
            <pc:docMk/>
            <pc:sldMk cId="2741746223" sldId="422"/>
            <ac:spMk id="43" creationId="{9B7AD9F6-8CE7-4299-8FC6-328F4DCD3FF9}"/>
          </ac:spMkLst>
        </pc:spChg>
        <pc:spChg chg="add">
          <ac:chgData name="Kelsey Turner" userId="f9930319-3adf-401d-a9e4-960c17d3099f" providerId="ADAL" clId="{E4FDDAE7-4F3F-4258-BCEA-E0CCBAEA88B8}" dt="2023-01-23T16:53:14.720" v="12"/>
          <ac:spMkLst>
            <pc:docMk/>
            <pc:sldMk cId="2741746223" sldId="422"/>
            <ac:spMk id="44" creationId="{F49775AF-8896-43EE-92C6-83497D6DC56F}"/>
          </ac:spMkLst>
        </pc:spChg>
        <pc:picChg chg="mod">
          <ac:chgData name="Kelsey Turner" userId="f9930319-3adf-401d-a9e4-960c17d3099f" providerId="ADAL" clId="{E4FDDAE7-4F3F-4258-BCEA-E0CCBAEA88B8}" dt="2023-01-23T18:02:40.456" v="511" actId="26606"/>
          <ac:picMkLst>
            <pc:docMk/>
            <pc:sldMk cId="2741746223" sldId="422"/>
            <ac:picMk id="6" creationId="{5CB9179E-6DA0-48D8-97FD-FCEAC4C6F486}"/>
          </ac:picMkLst>
        </pc:picChg>
      </pc:sldChg>
      <pc:sldChg chg="del">
        <pc:chgData name="Kelsey Turner" userId="f9930319-3adf-401d-a9e4-960c17d3099f" providerId="ADAL" clId="{E4FDDAE7-4F3F-4258-BCEA-E0CCBAEA88B8}" dt="2023-01-23T16:53:14.720" v="12"/>
        <pc:sldMkLst>
          <pc:docMk/>
          <pc:sldMk cId="3817696803" sldId="429"/>
        </pc:sldMkLst>
      </pc:sldChg>
      <pc:sldChg chg="addSp delSp modSp del mod modClrScheme chgLayout">
        <pc:chgData name="Kelsey Turner" userId="f9930319-3adf-401d-a9e4-960c17d3099f" providerId="ADAL" clId="{E4FDDAE7-4F3F-4258-BCEA-E0CCBAEA88B8}" dt="2023-01-23T18:01:30.390" v="491" actId="1076"/>
        <pc:sldMkLst>
          <pc:docMk/>
          <pc:sldMk cId="3079825889" sldId="431"/>
        </pc:sldMkLst>
        <pc:spChg chg="mod ord">
          <ac:chgData name="Kelsey Turner" userId="f9930319-3adf-401d-a9e4-960c17d3099f" providerId="ADAL" clId="{E4FDDAE7-4F3F-4258-BCEA-E0CCBAEA88B8}" dt="2023-01-23T18:00:46.225" v="483" actId="20577"/>
          <ac:spMkLst>
            <pc:docMk/>
            <pc:sldMk cId="3079825889" sldId="431"/>
            <ac:spMk id="2" creationId="{81DCBC0B-BF73-B24E-BB44-106C673D8C02}"/>
          </ac:spMkLst>
        </pc:spChg>
        <pc:spChg chg="mod ord">
          <ac:chgData name="Kelsey Turner" userId="f9930319-3adf-401d-a9e4-960c17d3099f" providerId="ADAL" clId="{E4FDDAE7-4F3F-4258-BCEA-E0CCBAEA88B8}" dt="2023-01-23T18:01:28.412" v="490" actId="14100"/>
          <ac:spMkLst>
            <pc:docMk/>
            <pc:sldMk cId="3079825889" sldId="431"/>
            <ac:spMk id="3" creationId="{4A8D8B74-5785-6349-98AD-D98F14BA02A4}"/>
          </ac:spMkLst>
        </pc:spChg>
        <pc:spChg chg="del mod">
          <ac:chgData name="Kelsey Turner" userId="f9930319-3adf-401d-a9e4-960c17d3099f" providerId="ADAL" clId="{E4FDDAE7-4F3F-4258-BCEA-E0CCBAEA88B8}" dt="2023-01-23T18:00:27.130" v="478"/>
          <ac:spMkLst>
            <pc:docMk/>
            <pc:sldMk cId="3079825889" sldId="431"/>
            <ac:spMk id="6" creationId="{05827175-2A48-4F37-8ECF-CF7D3ABFF270}"/>
          </ac:spMkLst>
        </pc:spChg>
        <pc:picChg chg="del">
          <ac:chgData name="Kelsey Turner" userId="f9930319-3adf-401d-a9e4-960c17d3099f" providerId="ADAL" clId="{E4FDDAE7-4F3F-4258-BCEA-E0CCBAEA88B8}" dt="2023-01-23T17:54:21.980" v="464" actId="478"/>
          <ac:picMkLst>
            <pc:docMk/>
            <pc:sldMk cId="3079825889" sldId="431"/>
            <ac:picMk id="5" creationId="{1ABC88F1-9105-4DDC-9290-D0EA23644EAB}"/>
          </ac:picMkLst>
        </pc:picChg>
        <pc:picChg chg="add del mod">
          <ac:chgData name="Kelsey Turner" userId="f9930319-3adf-401d-a9e4-960c17d3099f" providerId="ADAL" clId="{E4FDDAE7-4F3F-4258-BCEA-E0CCBAEA88B8}" dt="2023-01-23T18:00:32.184" v="479" actId="478"/>
          <ac:picMkLst>
            <pc:docMk/>
            <pc:sldMk cId="3079825889" sldId="431"/>
            <ac:picMk id="7" creationId="{8A8AC456-301C-5601-2DA4-908640745EE2}"/>
          </ac:picMkLst>
        </pc:picChg>
        <pc:picChg chg="add mod">
          <ac:chgData name="Kelsey Turner" userId="f9930319-3adf-401d-a9e4-960c17d3099f" providerId="ADAL" clId="{E4FDDAE7-4F3F-4258-BCEA-E0CCBAEA88B8}" dt="2023-01-23T18:01:30.390" v="491" actId="1076"/>
          <ac:picMkLst>
            <pc:docMk/>
            <pc:sldMk cId="3079825889" sldId="431"/>
            <ac:picMk id="9" creationId="{E305D44B-9997-9CAE-F70A-210041F530CF}"/>
          </ac:picMkLst>
        </pc:picChg>
      </pc:sldChg>
      <pc:sldChg chg="modSp del mod">
        <pc:chgData name="Kelsey Turner" userId="f9930319-3adf-401d-a9e4-960c17d3099f" providerId="ADAL" clId="{E4FDDAE7-4F3F-4258-BCEA-E0CCBAEA88B8}" dt="2023-01-23T18:02:40.474" v="514" actId="1076"/>
        <pc:sldMkLst>
          <pc:docMk/>
          <pc:sldMk cId="2832003866" sldId="433"/>
        </pc:sldMkLst>
        <pc:spChg chg="mod">
          <ac:chgData name="Kelsey Turner" userId="f9930319-3adf-401d-a9e4-960c17d3099f" providerId="ADAL" clId="{E4FDDAE7-4F3F-4258-BCEA-E0CCBAEA88B8}" dt="2023-01-23T18:01:40.743" v="492" actId="207"/>
          <ac:spMkLst>
            <pc:docMk/>
            <pc:sldMk cId="2832003866" sldId="433"/>
            <ac:spMk id="2" creationId="{A9DC76D0-1F58-4C11-B6C6-4B837C2F5E82}"/>
          </ac:spMkLst>
        </pc:spChg>
        <pc:graphicFrameChg chg="mod">
          <ac:chgData name="Kelsey Turner" userId="f9930319-3adf-401d-a9e4-960c17d3099f" providerId="ADAL" clId="{E4FDDAE7-4F3F-4258-BCEA-E0CCBAEA88B8}" dt="2023-01-23T18:02:40.474" v="514" actId="1076"/>
          <ac:graphicFrameMkLst>
            <pc:docMk/>
            <pc:sldMk cId="2832003866" sldId="433"/>
            <ac:graphicFrameMk id="15" creationId="{CE35C214-C4AD-4495-A4B3-20AA8C7478A3}"/>
          </ac:graphicFrameMkLst>
        </pc:graphicFrameChg>
      </pc:sldChg>
      <pc:sldChg chg="del">
        <pc:chgData name="Kelsey Turner" userId="f9930319-3adf-401d-a9e4-960c17d3099f" providerId="ADAL" clId="{E4FDDAE7-4F3F-4258-BCEA-E0CCBAEA88B8}" dt="2023-01-23T17:00:40.695" v="192" actId="47"/>
        <pc:sldMkLst>
          <pc:docMk/>
          <pc:sldMk cId="2156636335" sldId="556"/>
        </pc:sldMkLst>
      </pc:sldChg>
      <pc:sldChg chg="del">
        <pc:chgData name="Kelsey Turner" userId="f9930319-3adf-401d-a9e4-960c17d3099f" providerId="ADAL" clId="{E4FDDAE7-4F3F-4258-BCEA-E0CCBAEA88B8}" dt="2023-01-23T16:53:14.720" v="12"/>
        <pc:sldMkLst>
          <pc:docMk/>
          <pc:sldMk cId="1343957164" sldId="557"/>
        </pc:sldMkLst>
      </pc:sldChg>
      <pc:sldChg chg="modSp del mod">
        <pc:chgData name="Kelsey Turner" userId="f9930319-3adf-401d-a9e4-960c17d3099f" providerId="ADAL" clId="{E4FDDAE7-4F3F-4258-BCEA-E0CCBAEA88B8}" dt="2023-01-23T17:53:49.541" v="462" actId="12"/>
        <pc:sldMkLst>
          <pc:docMk/>
          <pc:sldMk cId="1366084682" sldId="558"/>
        </pc:sldMkLst>
        <pc:spChg chg="mod">
          <ac:chgData name="Kelsey Turner" userId="f9930319-3adf-401d-a9e4-960c17d3099f" providerId="ADAL" clId="{E4FDDAE7-4F3F-4258-BCEA-E0CCBAEA88B8}" dt="2023-01-23T17:53:18.270" v="457" actId="12"/>
          <ac:spMkLst>
            <pc:docMk/>
            <pc:sldMk cId="1366084682" sldId="558"/>
            <ac:spMk id="5" creationId="{00D34A8A-F4BE-4ABD-9C95-CF8F49EF4922}"/>
          </ac:spMkLst>
        </pc:spChg>
        <pc:spChg chg="mod">
          <ac:chgData name="Kelsey Turner" userId="f9930319-3adf-401d-a9e4-960c17d3099f" providerId="ADAL" clId="{E4FDDAE7-4F3F-4258-BCEA-E0CCBAEA88B8}" dt="2023-01-23T17:53:49.541" v="462" actId="12"/>
          <ac:spMkLst>
            <pc:docMk/>
            <pc:sldMk cId="1366084682" sldId="558"/>
            <ac:spMk id="7" creationId="{57A45853-9C0E-48CB-98A3-650110F39466}"/>
          </ac:spMkLst>
        </pc:spChg>
      </pc:sldChg>
      <pc:sldChg chg="addSp delSp modSp del mod modClrScheme chgLayout">
        <pc:chgData name="Kelsey Turner" userId="f9930319-3adf-401d-a9e4-960c17d3099f" providerId="ADAL" clId="{E4FDDAE7-4F3F-4258-BCEA-E0CCBAEA88B8}" dt="2023-01-23T16:59:58.231" v="191" actId="20577"/>
        <pc:sldMkLst>
          <pc:docMk/>
          <pc:sldMk cId="635905471" sldId="559"/>
        </pc:sldMkLst>
        <pc:spChg chg="del mod ord">
          <ac:chgData name="Kelsey Turner" userId="f9930319-3adf-401d-a9e4-960c17d3099f" providerId="ADAL" clId="{E4FDDAE7-4F3F-4258-BCEA-E0CCBAEA88B8}" dt="2023-01-23T16:56:47.889" v="129" actId="478"/>
          <ac:spMkLst>
            <pc:docMk/>
            <pc:sldMk cId="635905471" sldId="559"/>
            <ac:spMk id="2" creationId="{1A4C028B-E2C4-8A4F-BB5F-582DCD626DE4}"/>
          </ac:spMkLst>
        </pc:spChg>
        <pc:spChg chg="del mod ord">
          <ac:chgData name="Kelsey Turner" userId="f9930319-3adf-401d-a9e4-960c17d3099f" providerId="ADAL" clId="{E4FDDAE7-4F3F-4258-BCEA-E0CCBAEA88B8}" dt="2023-01-23T16:59:18.543" v="169" actId="478"/>
          <ac:spMkLst>
            <pc:docMk/>
            <pc:sldMk cId="635905471" sldId="559"/>
            <ac:spMk id="3" creationId="{BBA84F23-60D7-49B6-A3D0-FE0379D270E2}"/>
          </ac:spMkLst>
        </pc:spChg>
        <pc:spChg chg="add mod ord">
          <ac:chgData name="Kelsey Turner" userId="f9930319-3adf-401d-a9e4-960c17d3099f" providerId="ADAL" clId="{E4FDDAE7-4F3F-4258-BCEA-E0CCBAEA88B8}" dt="2023-01-23T16:58:56.174" v="161" actId="700"/>
          <ac:spMkLst>
            <pc:docMk/>
            <pc:sldMk cId="635905471" sldId="559"/>
            <ac:spMk id="4" creationId="{CC966194-C2CB-26AC-EF41-00AA6FEAF835}"/>
          </ac:spMkLst>
        </pc:spChg>
        <pc:spChg chg="add del mod ord">
          <ac:chgData name="Kelsey Turner" userId="f9930319-3adf-401d-a9e4-960c17d3099f" providerId="ADAL" clId="{E4FDDAE7-4F3F-4258-BCEA-E0CCBAEA88B8}" dt="2023-01-23T16:56:26.534" v="125"/>
          <ac:spMkLst>
            <pc:docMk/>
            <pc:sldMk cId="635905471" sldId="559"/>
            <ac:spMk id="5" creationId="{C9818262-99C9-96E1-15BF-856D3006665D}"/>
          </ac:spMkLst>
        </pc:spChg>
        <pc:spChg chg="add del mod">
          <ac:chgData name="Kelsey Turner" userId="f9930319-3adf-401d-a9e4-960c17d3099f" providerId="ADAL" clId="{E4FDDAE7-4F3F-4258-BCEA-E0CCBAEA88B8}" dt="2023-01-23T16:56:52.251" v="130" actId="478"/>
          <ac:spMkLst>
            <pc:docMk/>
            <pc:sldMk cId="635905471" sldId="559"/>
            <ac:spMk id="8" creationId="{17C22E00-0EAB-0162-B48D-3FD148043711}"/>
          </ac:spMkLst>
        </pc:spChg>
        <pc:spChg chg="add del mod">
          <ac:chgData name="Kelsey Turner" userId="f9930319-3adf-401d-a9e4-960c17d3099f" providerId="ADAL" clId="{E4FDDAE7-4F3F-4258-BCEA-E0CCBAEA88B8}" dt="2023-01-23T16:57:48.285" v="136" actId="931"/>
          <ac:spMkLst>
            <pc:docMk/>
            <pc:sldMk cId="635905471" sldId="559"/>
            <ac:spMk id="10" creationId="{92B36350-F9E6-B67C-40CA-CD5A6B204782}"/>
          </ac:spMkLst>
        </pc:spChg>
        <pc:spChg chg="add mod ord">
          <ac:chgData name="Kelsey Turner" userId="f9930319-3adf-401d-a9e4-960c17d3099f" providerId="ADAL" clId="{E4FDDAE7-4F3F-4258-BCEA-E0CCBAEA88B8}" dt="2023-01-23T16:59:58.231" v="191" actId="20577"/>
          <ac:spMkLst>
            <pc:docMk/>
            <pc:sldMk cId="635905471" sldId="559"/>
            <ac:spMk id="15" creationId="{818C5249-B417-8989-58BB-BC6EF2BF3152}"/>
          </ac:spMkLst>
        </pc:spChg>
        <pc:spChg chg="add mod ord">
          <ac:chgData name="Kelsey Turner" userId="f9930319-3adf-401d-a9e4-960c17d3099f" providerId="ADAL" clId="{E4FDDAE7-4F3F-4258-BCEA-E0CCBAEA88B8}" dt="2023-01-23T16:59:23.955" v="171" actId="20577"/>
          <ac:spMkLst>
            <pc:docMk/>
            <pc:sldMk cId="635905471" sldId="559"/>
            <ac:spMk id="16" creationId="{E958D844-3596-294E-3E65-277E5171219D}"/>
          </ac:spMkLst>
        </pc:spChg>
        <pc:spChg chg="add del mod">
          <ac:chgData name="Kelsey Turner" userId="f9930319-3adf-401d-a9e4-960c17d3099f" providerId="ADAL" clId="{E4FDDAE7-4F3F-4258-BCEA-E0CCBAEA88B8}" dt="2023-01-23T16:59:20.325" v="170" actId="478"/>
          <ac:spMkLst>
            <pc:docMk/>
            <pc:sldMk cId="635905471" sldId="559"/>
            <ac:spMk id="19" creationId="{9383CBF4-E55B-71F0-3594-E1778834B784}"/>
          </ac:spMkLst>
        </pc:spChg>
        <pc:picChg chg="add del mod ord modCrop">
          <ac:chgData name="Kelsey Turner" userId="f9930319-3adf-401d-a9e4-960c17d3099f" providerId="ADAL" clId="{E4FDDAE7-4F3F-4258-BCEA-E0CCBAEA88B8}" dt="2023-01-23T16:57:29.477" v="135" actId="478"/>
          <ac:picMkLst>
            <pc:docMk/>
            <pc:sldMk cId="635905471" sldId="559"/>
            <ac:picMk id="6" creationId="{C71CCFBA-41EA-9603-B74F-F453006A1F37}"/>
          </ac:picMkLst>
        </pc:picChg>
        <pc:picChg chg="del">
          <ac:chgData name="Kelsey Turner" userId="f9930319-3adf-401d-a9e4-960c17d3099f" providerId="ADAL" clId="{E4FDDAE7-4F3F-4258-BCEA-E0CCBAEA88B8}" dt="2023-01-23T16:56:20.661" v="123" actId="21"/>
          <ac:picMkLst>
            <pc:docMk/>
            <pc:sldMk cId="635905471" sldId="559"/>
            <ac:picMk id="9" creationId="{03764FD4-2B68-B011-43E0-BF75196EF752}"/>
          </ac:picMkLst>
        </pc:picChg>
        <pc:picChg chg="add del mod ord">
          <ac:chgData name="Kelsey Turner" userId="f9930319-3adf-401d-a9e4-960c17d3099f" providerId="ADAL" clId="{E4FDDAE7-4F3F-4258-BCEA-E0CCBAEA88B8}" dt="2023-01-23T16:58:04.265" v="141" actId="478"/>
          <ac:picMkLst>
            <pc:docMk/>
            <pc:sldMk cId="635905471" sldId="559"/>
            <ac:picMk id="12" creationId="{E21542C8-A00F-5283-A8F1-0BB62AF0DABC}"/>
          </ac:picMkLst>
        </pc:picChg>
        <pc:picChg chg="add del mod">
          <ac:chgData name="Kelsey Turner" userId="f9930319-3adf-401d-a9e4-960c17d3099f" providerId="ADAL" clId="{E4FDDAE7-4F3F-4258-BCEA-E0CCBAEA88B8}" dt="2023-01-23T16:59:13.616" v="164" actId="21"/>
          <ac:picMkLst>
            <pc:docMk/>
            <pc:sldMk cId="635905471" sldId="559"/>
            <ac:picMk id="14" creationId="{C7096AD0-8141-F9F4-0060-2148CA9A47DC}"/>
          </ac:picMkLst>
        </pc:picChg>
        <pc:picChg chg="add mod">
          <ac:chgData name="Kelsey Turner" userId="f9930319-3adf-401d-a9e4-960c17d3099f" providerId="ADAL" clId="{E4FDDAE7-4F3F-4258-BCEA-E0CCBAEA88B8}" dt="2023-01-23T16:59:14.590" v="165"/>
          <ac:picMkLst>
            <pc:docMk/>
            <pc:sldMk cId="635905471" sldId="559"/>
            <ac:picMk id="17" creationId="{B7814DD9-A77D-D254-DF67-2E5038AB9671}"/>
          </ac:picMkLst>
        </pc:picChg>
      </pc:sldChg>
      <pc:sldMasterChg chg="delSldLayout">
        <pc:chgData name="Kelsey Turner" userId="f9930319-3adf-401d-a9e4-960c17d3099f" providerId="ADAL" clId="{E4FDDAE7-4F3F-4258-BCEA-E0CCBAEA88B8}" dt="2023-01-23T17:00:40.695" v="192" actId="47"/>
        <pc:sldMasterMkLst>
          <pc:docMk/>
          <pc:sldMasterMk cId="2176924892" sldId="2147483734"/>
        </pc:sldMasterMkLst>
        <pc:sldLayoutChg chg="del">
          <pc:chgData name="Kelsey Turner" userId="f9930319-3adf-401d-a9e4-960c17d3099f" providerId="ADAL" clId="{E4FDDAE7-4F3F-4258-BCEA-E0CCBAEA88B8}" dt="2023-01-23T17:00:40.695" v="192" actId="47"/>
          <pc:sldLayoutMkLst>
            <pc:docMk/>
            <pc:sldMasterMk cId="2176924892" sldId="2147483734"/>
            <pc:sldLayoutMk cId="3638657634" sldId="2147483840"/>
          </pc:sldLayoutMkLst>
        </pc:sldLayoutChg>
      </pc:sldMasterChg>
    </pc:docChg>
  </pc:docChgLst>
  <pc:docChgLst>
    <pc:chgData name="Bronwyn Barrera" userId="S::bronwynb@adha.net::ed8630cf-8e9e-47b1-85d5-921736edcaed" providerId="AD" clId="Web-{46A0724C-F6DE-B4D1-024A-1B0ED2F1132D}"/>
    <pc:docChg chg="modSld">
      <pc:chgData name="Bronwyn Barrera" userId="S::bronwynb@adha.net::ed8630cf-8e9e-47b1-85d5-921736edcaed" providerId="AD" clId="Web-{46A0724C-F6DE-B4D1-024A-1B0ED2F1132D}" dt="2023-08-03T16:14:27.870" v="8" actId="1076"/>
      <pc:docMkLst>
        <pc:docMk/>
      </pc:docMkLst>
      <pc:sldChg chg="modSp">
        <pc:chgData name="Bronwyn Barrera" userId="S::bronwynb@adha.net::ed8630cf-8e9e-47b1-85d5-921736edcaed" providerId="AD" clId="Web-{46A0724C-F6DE-B4D1-024A-1B0ED2F1132D}" dt="2023-08-03T16:13:31.274" v="1" actId="20577"/>
        <pc:sldMkLst>
          <pc:docMk/>
          <pc:sldMk cId="2741746223" sldId="422"/>
        </pc:sldMkLst>
        <pc:spChg chg="mod">
          <ac:chgData name="Bronwyn Barrera" userId="S::bronwynb@adha.net::ed8630cf-8e9e-47b1-85d5-921736edcaed" providerId="AD" clId="Web-{46A0724C-F6DE-B4D1-024A-1B0ED2F1132D}" dt="2023-08-03T16:13:31.274" v="1" actId="20577"/>
          <ac:spMkLst>
            <pc:docMk/>
            <pc:sldMk cId="2741746223" sldId="422"/>
            <ac:spMk id="4" creationId="{3123B457-EA8F-46E3-9FFB-5D78EA2CCE22}"/>
          </ac:spMkLst>
        </pc:spChg>
      </pc:sldChg>
      <pc:sldChg chg="modSp">
        <pc:chgData name="Bronwyn Barrera" userId="S::bronwynb@adha.net::ed8630cf-8e9e-47b1-85d5-921736edcaed" providerId="AD" clId="Web-{46A0724C-F6DE-B4D1-024A-1B0ED2F1132D}" dt="2023-08-03T16:14:27.870" v="8" actId="1076"/>
        <pc:sldMkLst>
          <pc:docMk/>
          <pc:sldMk cId="1366084682" sldId="558"/>
        </pc:sldMkLst>
        <pc:spChg chg="mod">
          <ac:chgData name="Bronwyn Barrera" userId="S::bronwynb@adha.net::ed8630cf-8e9e-47b1-85d5-921736edcaed" providerId="AD" clId="Web-{46A0724C-F6DE-B4D1-024A-1B0ED2F1132D}" dt="2023-08-03T16:14:08.150" v="3" actId="20577"/>
          <ac:spMkLst>
            <pc:docMk/>
            <pc:sldMk cId="1366084682" sldId="558"/>
            <ac:spMk id="5" creationId="{00D34A8A-F4BE-4ABD-9C95-CF8F49EF4922}"/>
          </ac:spMkLst>
        </pc:spChg>
        <pc:spChg chg="mod">
          <ac:chgData name="Bronwyn Barrera" userId="S::bronwynb@adha.net::ed8630cf-8e9e-47b1-85d5-921736edcaed" providerId="AD" clId="Web-{46A0724C-F6DE-B4D1-024A-1B0ED2F1132D}" dt="2023-08-03T16:14:17.791" v="5" actId="20577"/>
          <ac:spMkLst>
            <pc:docMk/>
            <pc:sldMk cId="1366084682" sldId="558"/>
            <ac:spMk id="7" creationId="{57A45853-9C0E-48CB-98A3-650110F39466}"/>
          </ac:spMkLst>
        </pc:spChg>
        <pc:spChg chg="mod">
          <ac:chgData name="Bronwyn Barrera" userId="S::bronwynb@adha.net::ed8630cf-8e9e-47b1-85d5-921736edcaed" providerId="AD" clId="Web-{46A0724C-F6DE-B4D1-024A-1B0ED2F1132D}" dt="2023-08-03T16:14:27.870" v="8" actId="1076"/>
          <ac:spMkLst>
            <pc:docMk/>
            <pc:sldMk cId="1366084682" sldId="558"/>
            <ac:spMk id="8" creationId="{9651D4DD-5CA3-9B4C-8D00-A9DE48607B45}"/>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Newsletter just for our student members. </a:t>
            </a:r>
          </a:p>
          <a:p>
            <a:pPr marL="181240" indent="-181240">
              <a:buFont typeface="Arial" panose="020B0604020202020204" pitchFamily="34" charset="0"/>
              <a:buChar char="•"/>
            </a:pPr>
            <a:r>
              <a:rPr lang="en-US"/>
              <a:t>Able to quickly glance at the most “need to know” information from ADHA that month and click for more information</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5</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sz="1300">
                <a:solidFill>
                  <a:srgbClr val="000000"/>
                </a:solidFill>
                <a:latin typeface="Verdana" panose="020B0604030504040204" pitchFamily="34" charset="0"/>
              </a:rPr>
              <a:t>Students have a unique opportunity to apply for a position as a Student Delegate. As a Student Delegate, you not only represent all student members of the American Dental Hygienists' Association, but you participate in the House of Delegates during all three meetings. </a:t>
            </a:r>
          </a:p>
          <a:p>
            <a:pPr marL="302066" indent="-302066">
              <a:buFont typeface="Arial" panose="020B0604020202020204" pitchFamily="34" charset="0"/>
              <a:buChar char="•"/>
            </a:pPr>
            <a:r>
              <a:rPr lang="en-US" sz="1300">
                <a:solidFill>
                  <a:srgbClr val="000000"/>
                </a:solidFill>
                <a:latin typeface="Verdana" panose="020B0604030504040204" pitchFamily="34" charset="0"/>
              </a:rPr>
              <a:t>Student delegates will receive a complimentary conference registration to ADHA 2022. </a:t>
            </a:r>
          </a:p>
          <a:p>
            <a:pPr marL="302066" indent="-302066">
              <a:buFont typeface="Arial" panose="020B0604020202020204" pitchFamily="34" charset="0"/>
              <a:buChar char="•"/>
            </a:pPr>
            <a:r>
              <a:rPr lang="en-US" sz="1300">
                <a:solidFill>
                  <a:srgbClr val="000000"/>
                </a:solidFill>
                <a:latin typeface="Verdana" panose="020B0604030504040204" pitchFamily="34" charset="0"/>
              </a:rPr>
              <a:t>Must have one term of classes remaining after the meeting to be eligible.</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9</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10</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Show off what a day in YOUR life as a dental hygiene student looks like by taking over ADHA’s Instagram account for a day! </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11</a:t>
            </a:fld>
            <a:endParaRPr lang="en-US"/>
          </a:p>
        </p:txBody>
      </p:sp>
    </p:spTree>
    <p:extLst>
      <p:ext uri="{BB962C8B-B14F-4D97-AF65-F5344CB8AC3E}">
        <p14:creationId xmlns:p14="http://schemas.microsoft.com/office/powerpoint/2010/main" val="20405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Mentor Match - </a:t>
            </a:r>
            <a:r>
              <a:rPr lang="en-US" b="0" i="1">
                <a:solidFill>
                  <a:srgbClr val="515151"/>
                </a:solidFill>
                <a:effectLst/>
                <a:latin typeface="Verdana" panose="020B0604030504040204" pitchFamily="34" charset="0"/>
              </a:rPr>
              <a:t>Your connection to inspiration, guidance and unconditional support.</a:t>
            </a:r>
            <a:endParaRPr lang="en-US" b="0">
              <a:solidFill>
                <a:srgbClr val="515151"/>
              </a:solidFill>
              <a:effectLst/>
              <a:latin typeface="Verdana" panose="020B0604030504040204" pitchFamily="34" charset="0"/>
            </a:endParaRPr>
          </a:p>
          <a:p>
            <a:pPr algn="l"/>
            <a:r>
              <a:rPr lang="en-US" b="0">
                <a:solidFill>
                  <a:srgbClr val="515151"/>
                </a:solidFill>
                <a:effectLst/>
                <a:latin typeface="Verdana" panose="020B0604030504040204" pitchFamily="34" charset="0"/>
              </a:rPr>
              <a:t> </a:t>
            </a:r>
          </a:p>
          <a:p>
            <a:pPr algn="l"/>
            <a:r>
              <a:rPr lang="en-US" b="0">
                <a:solidFill>
                  <a:srgbClr val="515151"/>
                </a:solidFill>
                <a:effectLst/>
                <a:latin typeface="Verdana" panose="020B0604030504040204" pitchFamily="34" charset="0"/>
              </a:rPr>
              <a:t>At ADHA, we understand the importance of the mentor-mentee relationship. When you enroll in </a:t>
            </a:r>
            <a:r>
              <a:rPr lang="en-US" b="1">
                <a:solidFill>
                  <a:srgbClr val="515151"/>
                </a:solidFill>
                <a:effectLst/>
                <a:latin typeface="Verdana" panose="020B0604030504040204" pitchFamily="34" charset="0"/>
              </a:rPr>
              <a:t>Mentor Match</a:t>
            </a:r>
            <a:r>
              <a:rPr lang="en-US" b="0">
                <a:solidFill>
                  <a:srgbClr val="515151"/>
                </a:solidFill>
                <a:effectLst/>
                <a:latin typeface="Verdana" panose="020B0604030504040204" pitchFamily="34" charset="0"/>
              </a:rPr>
              <a:t>, you have the opportunity to connect with experienced hygienists at a pivotal moment in your career. Above all else, a mentor has complete confidence in your abilities and potential. ADHA is here to help you connect, but from there the relationship is yours to define. </a:t>
            </a:r>
            <a:r>
              <a:rPr lang="en-US" b="0" i="0">
                <a:solidFill>
                  <a:srgbClr val="515151"/>
                </a:solidFill>
                <a:effectLst/>
                <a:latin typeface="Verdana" panose="020B0604030504040204" pitchFamily="34" charset="0"/>
              </a:rPr>
              <a:t>Aside from technical skills there is a lot to learn about job searching, navigating relationships with coworkers and patients, teamwork, standards of patient care and more. Whether you are still in school or a new graduate, the right mentor, or mentors, can help you thrive.</a:t>
            </a: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Career Tip Sheets – Quick guides to get you the information you need fast! Current topics include How to Interview like a Pro and Roles of a Dental Hygienist. These can be found at adha.org/</a:t>
            </a:r>
            <a:r>
              <a:rPr lang="en-US" b="0" i="0" err="1">
                <a:solidFill>
                  <a:srgbClr val="515151"/>
                </a:solidFill>
                <a:effectLst/>
                <a:latin typeface="Verdana" panose="020B0604030504040204" pitchFamily="34" charset="0"/>
              </a:rPr>
              <a:t>newprofessionals</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Job Board - </a:t>
            </a:r>
            <a:r>
              <a:rPr lang="en-US" b="0" i="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endParaRPr lang="en-US"/>
          </a:p>
        </p:txBody>
      </p:sp>
      <p:sp>
        <p:nvSpPr>
          <p:cNvPr id="4" name="Slide Number Placeholder 3"/>
          <p:cNvSpPr>
            <a:spLocks noGrp="1"/>
          </p:cNvSpPr>
          <p:nvPr>
            <p:ph type="sldNum" sz="quarter" idx="5"/>
          </p:nvPr>
        </p:nvSpPr>
        <p:spPr/>
        <p:txBody>
          <a:bodyPr/>
          <a:lstStyle/>
          <a:p>
            <a:fld id="{4711C4FE-36F6-4C6A-9204-E4A622D48812}" type="slidenum">
              <a:rPr lang="en-US" smtClean="0"/>
              <a:t>16</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1/8/2025</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6" name="Picture 5" descr="A purple and grey logo&#10;&#10;Description automatically generated">
            <a:extLst>
              <a:ext uri="{FF2B5EF4-FFF2-40B4-BE49-F238E27FC236}">
                <a16:creationId xmlns:a16="http://schemas.microsoft.com/office/drawing/2014/main" id="{2FA35429-0E66-2903-7ADB-38E0A4AF8A1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77826" y="5954648"/>
            <a:ext cx="2956501" cy="776891"/>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9" r:id="rId16"/>
    <p:sldLayoutId id="2147483841" r:id="rId17"/>
    <p:sldLayoutId id="2147483842" r:id="rId18"/>
    <p:sldLayoutId id="2147483843" r:id="rId19"/>
    <p:sldLayoutId id="2147483844" r:id="rId20"/>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043363"/>
            <a:ext cx="3420533" cy="1055536"/>
          </a:xfrm>
        </p:spPr>
        <p:txBody>
          <a:bodyPr lIns="91440" tIns="45720" rIns="91440" bIns="45720" anchor="t">
            <a:normAutofit/>
          </a:bodyPr>
          <a:lstStyle/>
          <a:p>
            <a:pPr algn="l">
              <a:lnSpc>
                <a:spcPct val="110000"/>
              </a:lnSpc>
            </a:pPr>
            <a:r>
              <a:rPr lang="en-US" sz="2800" b="1">
                <a:solidFill>
                  <a:srgbClr val="DB3A73"/>
                </a:solidFill>
                <a:latin typeface="Arial"/>
                <a:cs typeface="Arial"/>
              </a:rPr>
              <a:t>April 7 – 11, 2025</a:t>
            </a:r>
            <a:endParaRPr lang="en-US" sz="2800">
              <a:latin typeface="Arial"/>
              <a:ea typeface="Calibri" panose="020F0502020204030204"/>
              <a:cs typeface="Arial"/>
            </a:endParaRPr>
          </a:p>
        </p:txBody>
      </p:sp>
      <p:pic>
        <p:nvPicPr>
          <p:cNvPr id="1030" name="Picture 6">
            <a:extLst>
              <a:ext uri="{FF2B5EF4-FFF2-40B4-BE49-F238E27FC236}">
                <a16:creationId xmlns:a16="http://schemas.microsoft.com/office/drawing/2014/main" id="{AF9116D8-9880-796B-57C3-DE6AC2078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931" y="667512"/>
            <a:ext cx="3227724" cy="32277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EBA383E-5738-B273-9CEA-D9ECBA9FC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653" y="4043363"/>
            <a:ext cx="2025514" cy="2025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5"/>
          <a:stretch>
            <a:fillRect/>
          </a:stretch>
        </p:blipFill>
        <p:spPr>
          <a:xfrm>
            <a:off x="4398037" y="708442"/>
            <a:ext cx="3482537" cy="5482046"/>
          </a:xfrm>
          <a:prstGeom prst="rect">
            <a:avLst/>
          </a:prstGeom>
        </p:spPr>
      </p:pic>
      <p:pic>
        <p:nvPicPr>
          <p:cNvPr id="8" name="Picture 7">
            <a:extLst>
              <a:ext uri="{FF2B5EF4-FFF2-40B4-BE49-F238E27FC236}">
                <a16:creationId xmlns:a16="http://schemas.microsoft.com/office/drawing/2014/main" id="{4E3F55A4-A319-E229-D8AA-52F6B35F6038}"/>
              </a:ext>
            </a:extLst>
          </p:cNvPr>
          <p:cNvPicPr>
            <a:picLocks noChangeAspect="1"/>
          </p:cNvPicPr>
          <p:nvPr/>
        </p:nvPicPr>
        <p:blipFill>
          <a:blip r:embed="rId6"/>
          <a:stretch>
            <a:fillRect/>
          </a:stretch>
        </p:blipFill>
        <p:spPr>
          <a:xfrm>
            <a:off x="10197324" y="3949981"/>
            <a:ext cx="1355794" cy="2240507"/>
          </a:xfrm>
          <a:prstGeom prst="rect">
            <a:avLst/>
          </a:prstGeom>
        </p:spPr>
      </p:pic>
    </p:spTree>
    <p:extLst>
      <p:ext uri="{BB962C8B-B14F-4D97-AF65-F5344CB8AC3E}">
        <p14:creationId xmlns:p14="http://schemas.microsoft.com/office/powerpoint/2010/main" val="390233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D5298D-FBB0-4606-BFBA-1563B519DF0B}"/>
              </a:ext>
            </a:extLst>
          </p:cNvPr>
          <p:cNvPicPr>
            <a:picLocks noChangeAspect="1"/>
          </p:cNvPicPr>
          <p:nvPr/>
        </p:nvPicPr>
        <p:blipFill rotWithShape="1">
          <a:blip r:embed="rId3"/>
          <a:srcRect l="13634" r="-3" b="-3"/>
          <a:stretch/>
        </p:blipFill>
        <p:spPr>
          <a:xfrm>
            <a:off x="3582701"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5" name="Picture 14">
            <a:extLst>
              <a:ext uri="{FF2B5EF4-FFF2-40B4-BE49-F238E27FC236}">
                <a16:creationId xmlns:a16="http://schemas.microsoft.com/office/drawing/2014/main" id="{0CA39AB0-99EB-45CB-92DF-1F2B28B273A6}"/>
              </a:ext>
            </a:extLst>
          </p:cNvPr>
          <p:cNvPicPr>
            <a:picLocks noChangeAspect="1"/>
          </p:cNvPicPr>
          <p:nvPr/>
        </p:nvPicPr>
        <p:blipFill rotWithShape="1">
          <a:blip r:embed="rId4"/>
          <a:srcRect t="6417" r="3" b="12069"/>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3" name="Picture 12">
            <a:extLst>
              <a:ext uri="{FF2B5EF4-FFF2-40B4-BE49-F238E27FC236}">
                <a16:creationId xmlns:a16="http://schemas.microsoft.com/office/drawing/2014/main" id="{1B040CE9-7C60-4BBD-82A8-E4CC256AD44D}"/>
              </a:ext>
            </a:extLst>
          </p:cNvPr>
          <p:cNvPicPr>
            <a:picLocks noChangeAspect="1"/>
          </p:cNvPicPr>
          <p:nvPr/>
        </p:nvPicPr>
        <p:blipFill rotWithShape="1">
          <a:blip r:embed="rId5"/>
          <a:srcRect t="7611" r="2"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438912" y="1362456"/>
            <a:ext cx="3429000" cy="2898648"/>
          </a:xfrm>
        </p:spPr>
        <p:txBody>
          <a:bodyPr>
            <a:normAutofit fontScale="90000"/>
          </a:bodyPr>
          <a:lstStyle/>
          <a:p>
            <a:pPr algn="l">
              <a:spcBef>
                <a:spcPts val="0"/>
              </a:spcBef>
            </a:pPr>
            <a:r>
              <a:rPr lang="en-US">
                <a:solidFill>
                  <a:schemeClr val="accent2">
                    <a:lumMod val="50000"/>
                  </a:schemeClr>
                </a:solidFill>
              </a:rPr>
              <a:t>Student Instagram takeovers</a:t>
            </a:r>
            <a:endParaRPr lang="en-US">
              <a:cs typeface="Arial" panose="020B0604020202020204" pitchFamily="34" charset="0"/>
            </a:endParaRP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438912" y="4773168"/>
            <a:ext cx="3429000" cy="1335024"/>
          </a:xfrm>
        </p:spPr>
        <p:txBody>
          <a:bodyPr>
            <a:normAutofit/>
          </a:bodyPr>
          <a:lstStyle/>
          <a:p>
            <a:pPr marL="0" indent="0" algn="l">
              <a:buNone/>
            </a:pPr>
            <a:r>
              <a:rPr lang="en-US" sz="2100" b="1">
                <a:latin typeface="Arial" panose="020B0604020202020204" pitchFamily="34" charset="0"/>
                <a:cs typeface="Arial" panose="020B0604020202020204" pitchFamily="34" charset="0"/>
              </a:rPr>
              <a:t>@yourADHA</a:t>
            </a:r>
          </a:p>
          <a:p>
            <a:pPr algn="l"/>
            <a:endParaRPr lang="en-US" sz="2100"/>
          </a:p>
        </p:txBody>
      </p:sp>
      <p:pic>
        <p:nvPicPr>
          <p:cNvPr id="14" name="Picture 13">
            <a:extLst>
              <a:ext uri="{FF2B5EF4-FFF2-40B4-BE49-F238E27FC236}">
                <a16:creationId xmlns:a16="http://schemas.microsoft.com/office/drawing/2014/main" id="{222A12DF-C8B5-4713-8770-4FBF78F8CC0E}"/>
              </a:ext>
            </a:extLst>
          </p:cNvPr>
          <p:cNvPicPr>
            <a:picLocks noChangeAspect="1"/>
          </p:cNvPicPr>
          <p:nvPr/>
        </p:nvPicPr>
        <p:blipFill rotWithShape="1">
          <a:blip r:embed="rId6"/>
          <a:srcRect t="16221" b="453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3577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7"/>
            <a:ext cx="4751758" cy="3664177"/>
          </a:xfrm>
        </p:spPr>
        <p:txBody>
          <a:bodyPr lIns="91440" tIns="45720" rIns="91440" bIns="45720" anchor="t">
            <a:normAutofit/>
          </a:bodyPr>
          <a:lstStyle/>
          <a:p>
            <a:pPr rtl="0">
              <a:spcBef>
                <a:spcPts val="0"/>
              </a:spcBef>
              <a:spcAft>
                <a:spcPts val="0"/>
              </a:spcAft>
            </a:pPr>
            <a:r>
              <a:rPr lang="en-US" sz="2000" b="0" i="0" u="none" strike="noStrike" dirty="0">
                <a:solidFill>
                  <a:srgbClr val="000000"/>
                </a:solidFill>
                <a:effectLst/>
                <a:latin typeface="Arial" panose="020B0604020202020204" pitchFamily="34" charset="0"/>
              </a:rPr>
              <a:t>To celebrate your journey from student to dental hygiene professional, ADHA has created the </a:t>
            </a:r>
            <a:r>
              <a:rPr lang="en-US" sz="2000" b="1" i="0" u="none" strike="noStrike" dirty="0">
                <a:solidFill>
                  <a:srgbClr val="000000"/>
                </a:solidFill>
                <a:effectLst/>
                <a:latin typeface="Arial" panose="020B0604020202020204" pitchFamily="34" charset="0"/>
              </a:rPr>
              <a:t>New Professional membership</a:t>
            </a:r>
            <a:r>
              <a:rPr lang="en-US" sz="2000" b="0" i="0" u="none" strike="noStrike" dirty="0">
                <a:solidFill>
                  <a:srgbClr val="000000"/>
                </a:solidFill>
                <a:effectLst/>
                <a:latin typeface="Arial" panose="020B0604020202020204" pitchFamily="34" charset="0"/>
              </a:rPr>
              <a:t> category, just for next-generation RDHs like you.  </a:t>
            </a:r>
            <a:endParaRPr lang="en-US" sz="2000" b="0" dirty="0">
              <a:effectLst/>
            </a:endParaRPr>
          </a:p>
          <a:p>
            <a:pPr rtl="0">
              <a:spcBef>
                <a:spcPts val="0"/>
              </a:spcBef>
              <a:spcAft>
                <a:spcPts val="0"/>
              </a:spcAft>
            </a:pPr>
            <a:br>
              <a:rPr lang="en-US" sz="2000" b="0" dirty="0">
                <a:effectLst/>
              </a:rPr>
            </a:br>
            <a:r>
              <a:rPr lang="en-US" sz="2000" b="0" i="0" u="none" strike="noStrike" dirty="0">
                <a:solidFill>
                  <a:srgbClr val="000000"/>
                </a:solidFill>
                <a:effectLst/>
                <a:latin typeface="Arial" panose="020B0604020202020204" pitchFamily="34" charset="0"/>
              </a:rPr>
              <a:t>We know getting started isn’t always easy so we’re helping you</a:t>
            </a:r>
            <a:r>
              <a:rPr lang="en-US" sz="2000" b="1" i="0" u="none" strike="noStrike" dirty="0">
                <a:solidFill>
                  <a:srgbClr val="000000"/>
                </a:solidFill>
                <a:effectLst/>
                <a:latin typeface="Arial" panose="020B0604020202020204" pitchFamily="34" charset="0"/>
              </a:rPr>
              <a:t> SAVE 35%</a:t>
            </a:r>
            <a:r>
              <a:rPr lang="en-US" sz="2000" b="0" i="0" u="none" strike="noStrike" dirty="0">
                <a:solidFill>
                  <a:srgbClr val="000000"/>
                </a:solidFill>
                <a:effectLst/>
                <a:latin typeface="Arial" panose="020B0604020202020204" pitchFamily="34" charset="0"/>
              </a:rPr>
              <a:t> on member dues for the first two years of your dental hygiene career</a:t>
            </a:r>
            <a:r>
              <a:rPr lang="en-US" sz="1800" b="0" i="0" u="none" strike="noStrike" dirty="0">
                <a:solidFill>
                  <a:srgbClr val="000000"/>
                </a:solidFill>
                <a:effectLst/>
                <a:latin typeface="Arial" panose="020B0604020202020204" pitchFamily="34" charset="0"/>
              </a:rPr>
              <a:t>. </a:t>
            </a:r>
            <a:endParaRPr lang="en-US" sz="2000" dirty="0">
              <a:latin typeface="+mn-lt"/>
              <a:cs typeface="Arial"/>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1938992"/>
          </a:xfrm>
          <a:prstGeom prst="rect">
            <a:avLst/>
          </a:prstGeom>
          <a:noFill/>
        </p:spPr>
        <p:txBody>
          <a:bodyPr wrap="square" lIns="91440" tIns="45720" rIns="91440" bIns="45720" rtlCol="0" anchor="t">
            <a:spAutoFit/>
          </a:bodyPr>
          <a:lstStyle/>
          <a:p>
            <a:pPr>
              <a:buClr>
                <a:srgbClr val="3E2C70"/>
              </a:buClr>
            </a:pPr>
            <a:r>
              <a:rPr lang="en-US" sz="2000" b="0" i="0" u="none" strike="noStrike" dirty="0">
                <a:solidFill>
                  <a:srgbClr val="000000"/>
                </a:solidFill>
                <a:effectLst/>
                <a:latin typeface="Arial" panose="020B0604020202020204" pitchFamily="34" charset="0"/>
              </a:rPr>
              <a:t>Don’t miss this opportunity for major savings on dues as you kick-off your career. </a:t>
            </a:r>
          </a:p>
          <a:p>
            <a:pPr>
              <a:buClr>
                <a:srgbClr val="3E2C70"/>
              </a:buClr>
            </a:pPr>
            <a:endParaRPr lang="en-US" sz="2000" dirty="0">
              <a:solidFill>
                <a:srgbClr val="000000"/>
              </a:solidFill>
              <a:latin typeface="Arial" panose="020B0604020202020204" pitchFamily="34" charset="0"/>
            </a:endParaRPr>
          </a:p>
          <a:p>
            <a:pPr>
              <a:buClr>
                <a:srgbClr val="3E2C70"/>
              </a:buClr>
            </a:pPr>
            <a:r>
              <a:rPr lang="en-US" sz="2000" b="1" i="0" u="none" strike="noStrike" dirty="0">
                <a:solidFill>
                  <a:srgbClr val="000000"/>
                </a:solidFill>
                <a:effectLst/>
                <a:latin typeface="Arial" panose="020B0604020202020204" pitchFamily="34" charset="0"/>
              </a:rPr>
              <a:t>PLUS enjoy all the amazing savings, connections and benefits that come with ADHA professional membership.</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1111402"/>
          </a:xfrm>
        </p:spPr>
        <p:txBody>
          <a:bodyPr>
            <a:normAutofit/>
          </a:bodyPr>
          <a:lstStyle/>
          <a:p>
            <a:r>
              <a:rPr lang="en-US" dirty="0">
                <a:solidFill>
                  <a:srgbClr val="3E2C70"/>
                </a:solidFill>
              </a:rPr>
              <a:t>New! New Professional Membership </a:t>
            </a:r>
          </a:p>
          <a:p>
            <a:r>
              <a:rPr lang="en-US" sz="2400" b="1" dirty="0">
                <a:solidFill>
                  <a:srgbClr val="DB3A73"/>
                </a:solidFill>
                <a:latin typeface="Arial"/>
                <a:cs typeface="Arial"/>
              </a:rPr>
              <a:t>35% off Professional Dues for 2 years!</a:t>
            </a:r>
          </a:p>
          <a:p>
            <a:endParaRPr lang="en-US" dirty="0">
              <a:solidFill>
                <a:srgbClr val="3E2C70"/>
              </a:solidFill>
            </a:endParaRPr>
          </a:p>
        </p:txBody>
      </p:sp>
    </p:spTree>
    <p:extLst>
      <p:ext uri="{BB962C8B-B14F-4D97-AF65-F5344CB8AC3E}">
        <p14:creationId xmlns:p14="http://schemas.microsoft.com/office/powerpoint/2010/main" val="204191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Hu-</a:t>
            </a:r>
            <a:r>
              <a:rPr kumimoji="0" lang="en-US" sz="2400" b="1" i="0" u="none" strike="noStrike" kern="1200" cap="none" spc="0" normalizeH="0" baseline="0" noProof="0" err="1">
                <a:ln>
                  <a:noFill/>
                </a:ln>
                <a:solidFill>
                  <a:srgbClr val="ED7D31"/>
                </a:solidFill>
                <a:effectLst/>
                <a:uLnTx/>
                <a:uFillTx/>
                <a:latin typeface="Arial" panose="020B0604020202020204" pitchFamily="34" charset="0"/>
                <a:ea typeface="+mn-ea"/>
                <a:cs typeface="Arial" panose="020B0604020202020204" pitchFamily="34" charset="0"/>
              </a:rPr>
              <a:t>Friedy</a:t>
            </a: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 Gift</a:t>
            </a: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215991"/>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dirty="0"/>
              <a:t>Sign up with your correct mailing address and receive a free gift* from Hu-</a:t>
            </a:r>
            <a:r>
              <a:rPr lang="en-US" sz="2000" dirty="0" err="1"/>
              <a:t>Friedy</a:t>
            </a:r>
            <a:r>
              <a:rPr lang="en-US" sz="2000" dirty="0"/>
              <a:t>. 2025 grads are receiving a custom mirror handle!</a:t>
            </a:r>
          </a:p>
          <a:p>
            <a:pPr marL="285750" indent="-285750">
              <a:buClr>
                <a:srgbClr val="3E2C70"/>
              </a:buClr>
              <a:buFont typeface="Arial" panose="020B0604020202020204" pitchFamily="34" charset="0"/>
              <a:buChar char="•"/>
            </a:pPr>
            <a:endParaRPr lang="en-US" sz="2000"/>
          </a:p>
          <a:p>
            <a:pPr marL="285750" indent="-285750">
              <a:buClr>
                <a:srgbClr val="3E2C70"/>
              </a:buClr>
              <a:buFont typeface="Arial" panose="020B0604020202020204" pitchFamily="34" charset="0"/>
              <a:buChar char="•"/>
            </a:pPr>
            <a:r>
              <a:rPr lang="en-US" sz="2000" dirty="0"/>
              <a:t>Keep an eye on your email for alerts when to sign up!</a:t>
            </a:r>
            <a:endParaRPr lang="en-US" sz="2000" dirty="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sp>
        <p:nvSpPr>
          <p:cNvPr id="8" name="TextBox 7">
            <a:extLst>
              <a:ext uri="{FF2B5EF4-FFF2-40B4-BE49-F238E27FC236}">
                <a16:creationId xmlns:a16="http://schemas.microsoft.com/office/drawing/2014/main" id="{9651D4DD-5CA3-9B4C-8D00-A9DE48607B45}"/>
              </a:ext>
            </a:extLst>
          </p:cNvPr>
          <p:cNvSpPr txBox="1"/>
          <p:nvPr/>
        </p:nvSpPr>
        <p:spPr>
          <a:xfrm>
            <a:off x="6096000" y="6199887"/>
            <a:ext cx="3265935" cy="461665"/>
          </a:xfrm>
          <a:prstGeom prst="rect">
            <a:avLst/>
          </a:prstGeom>
          <a:noFill/>
        </p:spPr>
        <p:txBody>
          <a:bodyPr wrap="square" lIns="91440" tIns="45720" rIns="91440" bIns="45720" anchor="t">
            <a:spAutoFit/>
          </a:bodyPr>
          <a:lstStyle/>
          <a:p>
            <a:r>
              <a:rPr lang="en-US" sz="1200"/>
              <a:t>*Must be an ADHA student member upon graduation to receive these gifts.</a:t>
            </a:r>
          </a:p>
        </p:txBody>
      </p:sp>
      <p:pic>
        <p:nvPicPr>
          <p:cNvPr id="4" name="Picture 3" descr="A close-up of a pen&#10;&#10;Description automatically generated">
            <a:extLst>
              <a:ext uri="{FF2B5EF4-FFF2-40B4-BE49-F238E27FC236}">
                <a16:creationId xmlns:a16="http://schemas.microsoft.com/office/drawing/2014/main" id="{FFAC517F-2B92-5676-4263-6DE52974E3C2}"/>
              </a:ext>
            </a:extLst>
          </p:cNvPr>
          <p:cNvPicPr>
            <a:picLocks noChangeAspect="1"/>
          </p:cNvPicPr>
          <p:nvPr/>
        </p:nvPicPr>
        <p:blipFill>
          <a:blip r:embed="rId2"/>
          <a:stretch>
            <a:fillRect/>
          </a:stretch>
        </p:blipFill>
        <p:spPr>
          <a:xfrm>
            <a:off x="5068948" y="4392288"/>
            <a:ext cx="6513589" cy="1310643"/>
          </a:xfrm>
          <a:prstGeom prst="rect">
            <a:avLst/>
          </a:prstGeom>
        </p:spPr>
      </p:pic>
    </p:spTree>
    <p:extLst>
      <p:ext uri="{BB962C8B-B14F-4D97-AF65-F5344CB8AC3E}">
        <p14:creationId xmlns:p14="http://schemas.microsoft.com/office/powerpoint/2010/main" val="136608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8" y="620558"/>
            <a:ext cx="7892070" cy="707886"/>
          </a:xfrm>
          <a:prstGeom prst="rect">
            <a:avLst/>
          </a:prstGeom>
          <a:noFill/>
        </p:spPr>
        <p:txBody>
          <a:bodyPr wrap="square" rtlCol="0">
            <a:spAutoFit/>
          </a:bodyPr>
          <a:lstStyle/>
          <a:p>
            <a:r>
              <a:rPr lang="en-US" sz="4000" b="1" dirty="0">
                <a:solidFill>
                  <a:srgbClr val="3E2C70"/>
                </a:solidFill>
                <a:latin typeface="Arial" panose="020B0604020202020204" pitchFamily="34" charset="0"/>
                <a:cs typeface="Arial" panose="020B0604020202020204" pitchFamily="34" charset="0"/>
              </a:rPr>
              <a:t>New</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Professional</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538019" y="1507737"/>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3E2C70"/>
                </a:solidFill>
                <a:latin typeface="Arial" panose="020B0604020202020204" pitchFamily="34" charset="0"/>
                <a:cs typeface="Arial" panose="020B0604020202020204" pitchFamily="34" charset="0"/>
              </a:rPr>
              <a:t>Mentor Match</a:t>
            </a:r>
          </a:p>
        </p:txBody>
      </p:sp>
      <p:sp>
        <p:nvSpPr>
          <p:cNvPr id="9" name="Text Placeholder 2">
            <a:extLst>
              <a:ext uri="{FF2B5EF4-FFF2-40B4-BE49-F238E27FC236}">
                <a16:creationId xmlns:a16="http://schemas.microsoft.com/office/drawing/2014/main" id="{246A9D6B-DF40-43A7-B69A-FC12214B1417}"/>
              </a:ext>
            </a:extLst>
          </p:cNvPr>
          <p:cNvSpPr txBox="1">
            <a:spLocks/>
          </p:cNvSpPr>
          <p:nvPr/>
        </p:nvSpPr>
        <p:spPr>
          <a:xfrm>
            <a:off x="8157403" y="1503664"/>
            <a:ext cx="3496578" cy="539119"/>
          </a:xfrm>
          <a:prstGeom prst="rect">
            <a:avLst/>
          </a:prstGeom>
        </p:spPr>
        <p:txBody>
          <a:bodyPr vert="horz" lIns="91440" tIns="45720" rIns="91440" bIns="45720" rtlCol="0" anchor="ctr"/>
          <a:lstStyle>
            <a:defPPr>
              <a:defRPr lang="en-US"/>
            </a:defPPr>
            <a:lvl1pPr algn="ctr" defTabSz="914400">
              <a:defRPr sz="2400" b="1">
                <a:solidFill>
                  <a:srgbClr val="3E2C70"/>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a:t>Job Board</a:t>
            </a:r>
          </a:p>
        </p:txBody>
      </p:sp>
      <p:sp>
        <p:nvSpPr>
          <p:cNvPr id="10" name="Text Placeholder 3">
            <a:extLst>
              <a:ext uri="{FF2B5EF4-FFF2-40B4-BE49-F238E27FC236}">
                <a16:creationId xmlns:a16="http://schemas.microsoft.com/office/drawing/2014/main" id="{07A7314E-AFF1-4253-86EC-931B5761F162}"/>
              </a:ext>
            </a:extLst>
          </p:cNvPr>
          <p:cNvSpPr txBox="1">
            <a:spLocks/>
          </p:cNvSpPr>
          <p:nvPr/>
        </p:nvSpPr>
        <p:spPr>
          <a:xfrm>
            <a:off x="4250206" y="1507737"/>
            <a:ext cx="3496578" cy="539119"/>
          </a:xfrm>
          <a:prstGeom prst="rect">
            <a:avLst/>
          </a:prstGeom>
        </p:spPr>
        <p:txBody>
          <a:bodyPr vert="horz" lIns="91440" tIns="45720" rIns="91440" bIns="45720" rtlCol="0" anchor="ctr"/>
          <a:lstStyle>
            <a:defPPr>
              <a:defRPr lang="en-US"/>
            </a:defPPr>
            <a:lvl1pPr algn="ctr" defTabSz="914400">
              <a:defRPr sz="2400" b="1">
                <a:solidFill>
                  <a:srgbClr val="3E2C70"/>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a:t>Career Tips</a:t>
            </a:r>
          </a:p>
        </p:txBody>
      </p:sp>
      <p:pic>
        <p:nvPicPr>
          <p:cNvPr id="12" name="Content Placeholder 19">
            <a:extLst>
              <a:ext uri="{FF2B5EF4-FFF2-40B4-BE49-F238E27FC236}">
                <a16:creationId xmlns:a16="http://schemas.microsoft.com/office/drawing/2014/main" id="{FE4A27A8-0384-45AE-9A1C-EE0089169F85}"/>
              </a:ext>
            </a:extLst>
          </p:cNvPr>
          <p:cNvPicPr>
            <a:picLocks noChangeAspect="1"/>
          </p:cNvPicPr>
          <p:nvPr/>
        </p:nvPicPr>
        <p:blipFill rotWithShape="1">
          <a:blip r:embed="rId3"/>
          <a:srcRect l="4382" r="5024"/>
          <a:stretch/>
        </p:blipFill>
        <p:spPr>
          <a:xfrm>
            <a:off x="4243914" y="2046854"/>
            <a:ext cx="3509163" cy="4190588"/>
          </a:xfrm>
          <a:prstGeom prst="rect">
            <a:avLst/>
          </a:prstGeom>
          <a:effectLst>
            <a:outerShdw blurRad="50800" dist="38100" dir="2700000" algn="tl" rotWithShape="0">
              <a:prstClr val="black">
                <a:alpha val="40000"/>
              </a:prstClr>
            </a:outerShdw>
          </a:effectLst>
        </p:spPr>
      </p:pic>
      <p:pic>
        <p:nvPicPr>
          <p:cNvPr id="13" name="Picture 9" descr="Text&#10;&#10;Description automatically generated">
            <a:extLst>
              <a:ext uri="{FF2B5EF4-FFF2-40B4-BE49-F238E27FC236}">
                <a16:creationId xmlns:a16="http://schemas.microsoft.com/office/drawing/2014/main" id="{BDF980B4-35B0-4880-8193-68FD98F468AB}"/>
              </a:ext>
            </a:extLst>
          </p:cNvPr>
          <p:cNvPicPr>
            <a:picLocks noChangeAspect="1"/>
          </p:cNvPicPr>
          <p:nvPr/>
        </p:nvPicPr>
        <p:blipFill>
          <a:blip r:embed="rId4"/>
          <a:stretch>
            <a:fillRect/>
          </a:stretch>
        </p:blipFill>
        <p:spPr>
          <a:xfrm>
            <a:off x="538019" y="2492845"/>
            <a:ext cx="3146359" cy="1981619"/>
          </a:xfrm>
          <a:prstGeom prst="rect">
            <a:avLst/>
          </a:prstGeom>
        </p:spPr>
      </p:pic>
      <p:pic>
        <p:nvPicPr>
          <p:cNvPr id="16" name="Picture 15">
            <a:extLst>
              <a:ext uri="{FF2B5EF4-FFF2-40B4-BE49-F238E27FC236}">
                <a16:creationId xmlns:a16="http://schemas.microsoft.com/office/drawing/2014/main" id="{8FBBD29D-FE7B-C975-C5CA-B053EE97D118}"/>
              </a:ext>
            </a:extLst>
          </p:cNvPr>
          <p:cNvPicPr>
            <a:picLocks noChangeAspect="1"/>
          </p:cNvPicPr>
          <p:nvPr/>
        </p:nvPicPr>
        <p:blipFill>
          <a:blip r:embed="rId5"/>
          <a:stretch>
            <a:fillRect/>
          </a:stretch>
        </p:blipFill>
        <p:spPr>
          <a:xfrm>
            <a:off x="8607614" y="2042783"/>
            <a:ext cx="2806295" cy="4317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7696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latin typeface="Arial"/>
                <a:cs typeface="Arial"/>
              </a:rPr>
              <a:t>L</a:t>
            </a:r>
            <a:r>
              <a:rPr lang="en-US" sz="1650" b="1" i="0" u="none" strike="noStrike">
                <a:solidFill>
                  <a:srgbClr val="3E2C70"/>
                </a:solidFill>
                <a:effectLst/>
                <a:latin typeface="Arial"/>
                <a:cs typeface="Arial"/>
              </a:rPr>
              <a:t>eading voice </a:t>
            </a:r>
            <a:r>
              <a:rPr lang="en-US" sz="1650" b="0" i="0" u="none" strike="noStrike">
                <a:solidFill>
                  <a:srgbClr val="3E2C70"/>
                </a:solidFill>
                <a:effectLst/>
                <a:latin typeface="Arial"/>
                <a:cs typeface="Arial"/>
              </a:rPr>
              <a:t>in dental hygiene representing the professional interests of </a:t>
            </a:r>
            <a:r>
              <a:rPr lang="en-US" sz="1650">
                <a:solidFill>
                  <a:srgbClr val="3E2C70"/>
                </a:solidFill>
                <a:latin typeface="Arial"/>
                <a:cs typeface="Arial"/>
              </a:rPr>
              <a:t>219,000</a:t>
            </a:r>
            <a:r>
              <a:rPr lang="en-US" sz="1650" b="0" i="0" u="none" strike="noStrike">
                <a:solidFill>
                  <a:srgbClr val="3E2C70"/>
                </a:solidFill>
                <a:effectLst/>
                <a:latin typeface="Arial"/>
                <a:cs typeface="Arial"/>
              </a:rPr>
              <a:t>+ RDHs and dental hygiene students nationwide</a:t>
            </a:r>
            <a:endParaRPr lang="en-US">
              <a:latin typeface="Arial"/>
              <a:cs typeface="Arial"/>
            </a:endParaRPr>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Institute for Oral Health </a:t>
            </a:r>
            <a:r>
              <a:rPr lang="en-US" sz="1650">
                <a:solidFill>
                  <a:srgbClr val="3E2C70"/>
                </a:solidFill>
                <a:latin typeface="Arial"/>
                <a:cs typeface="Arial"/>
              </a:rPr>
              <a:t>– the foundation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3"/>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3E2C70"/>
                </a:solidFill>
                <a:latin typeface="Arial"/>
                <a:cs typeface="Arial"/>
              </a:rPr>
              <a:t>ADHA At-A-Glance</a:t>
            </a:r>
          </a:p>
          <a:p>
            <a:endParaRPr lang="en-US" dirty="0"/>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3F1F2547-C57A-FD3E-C3E3-B65C99E6F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892" y="2661356"/>
            <a:ext cx="3174693" cy="1363237"/>
          </a:xfrm>
          <a:prstGeom prst="rect">
            <a:avLst/>
          </a:prstGeom>
        </p:spPr>
      </p:pic>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C75AFF-427B-4635-BB2C-B8F07438F727}"/>
              </a:ext>
            </a:extLst>
          </p:cNvPr>
          <p:cNvSpPr>
            <a:spLocks noGrp="1"/>
          </p:cNvSpPr>
          <p:nvPr>
            <p:ph type="body" sz="quarter" idx="15"/>
          </p:nvPr>
        </p:nvSpPr>
        <p:spPr>
          <a:xfrm>
            <a:off x="196760" y="610470"/>
            <a:ext cx="2346325" cy="2721791"/>
          </a:xfrm>
        </p:spPr>
        <p:txBody>
          <a:bodyPr>
            <a:normAutofit/>
          </a:bodyPr>
          <a:lstStyle/>
          <a:p>
            <a:pPr algn="ctr"/>
            <a:r>
              <a:rPr lang="en-US" sz="3600" b="1">
                <a:solidFill>
                  <a:schemeClr val="accent1"/>
                </a:solidFill>
              </a:rPr>
              <a:t>ADHA’s Strategic Plan</a:t>
            </a:r>
          </a:p>
          <a:p>
            <a:pPr algn="ctr"/>
            <a:r>
              <a:rPr lang="en-US" sz="3600" b="1">
                <a:solidFill>
                  <a:schemeClr val="accent1"/>
                </a:solidFill>
              </a:rPr>
              <a:t>2023-2025</a:t>
            </a:r>
          </a:p>
        </p:txBody>
      </p:sp>
      <p:graphicFrame>
        <p:nvGraphicFramePr>
          <p:cNvPr id="4" name="Table 3">
            <a:extLst>
              <a:ext uri="{FF2B5EF4-FFF2-40B4-BE49-F238E27FC236}">
                <a16:creationId xmlns:a16="http://schemas.microsoft.com/office/drawing/2014/main" id="{EF6447AB-EF80-4BE9-87E4-46956035DB28}"/>
              </a:ext>
            </a:extLst>
          </p:cNvPr>
          <p:cNvGraphicFramePr>
            <a:graphicFrameLocks noGrp="1"/>
          </p:cNvGraphicFramePr>
          <p:nvPr>
            <p:extLst>
              <p:ext uri="{D42A27DB-BD31-4B8C-83A1-F6EECF244321}">
                <p14:modId xmlns:p14="http://schemas.microsoft.com/office/powerpoint/2010/main" val="1129591997"/>
              </p:ext>
            </p:extLst>
          </p:nvPr>
        </p:nvGraphicFramePr>
        <p:xfrm>
          <a:off x="2813050" y="500742"/>
          <a:ext cx="8912224" cy="6217051"/>
        </p:xfrm>
        <a:graphic>
          <a:graphicData uri="http://schemas.openxmlformats.org/drawingml/2006/table">
            <a:tbl>
              <a:tblPr firstRow="1" firstCol="1" bandRow="1">
                <a:tableStyleId>{5C22544A-7EE6-4342-B048-85BDC9FD1C3A}</a:tableStyleId>
              </a:tblPr>
              <a:tblGrid>
                <a:gridCol w="2228056">
                  <a:extLst>
                    <a:ext uri="{9D8B030D-6E8A-4147-A177-3AD203B41FA5}">
                      <a16:colId xmlns:a16="http://schemas.microsoft.com/office/drawing/2014/main" val="4283072594"/>
                    </a:ext>
                  </a:extLst>
                </a:gridCol>
                <a:gridCol w="2228056">
                  <a:extLst>
                    <a:ext uri="{9D8B030D-6E8A-4147-A177-3AD203B41FA5}">
                      <a16:colId xmlns:a16="http://schemas.microsoft.com/office/drawing/2014/main" val="2606093235"/>
                    </a:ext>
                  </a:extLst>
                </a:gridCol>
                <a:gridCol w="2228056">
                  <a:extLst>
                    <a:ext uri="{9D8B030D-6E8A-4147-A177-3AD203B41FA5}">
                      <a16:colId xmlns:a16="http://schemas.microsoft.com/office/drawing/2014/main" val="2047212098"/>
                    </a:ext>
                  </a:extLst>
                </a:gridCol>
                <a:gridCol w="2228056">
                  <a:extLst>
                    <a:ext uri="{9D8B030D-6E8A-4147-A177-3AD203B41FA5}">
                      <a16:colId xmlns:a16="http://schemas.microsoft.com/office/drawing/2014/main" val="1897339856"/>
                    </a:ext>
                  </a:extLst>
                </a:gridCol>
              </a:tblGrid>
              <a:tr h="308366">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Mission – </a:t>
                      </a:r>
                      <a:r>
                        <a:rPr lang="en-US" sz="1400" b="0">
                          <a:solidFill>
                            <a:srgbClr val="5B296D"/>
                          </a:solidFill>
                          <a:effectLst/>
                          <a:latin typeface="Arial" panose="020B0604020202020204" pitchFamily="34" charset="0"/>
                          <a:cs typeface="Arial" panose="020B0604020202020204" pitchFamily="34" charset="0"/>
                        </a:rPr>
                        <a:t>To unite and empower dental hygienists. </a:t>
                      </a: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868924"/>
                  </a:ext>
                </a:extLst>
              </a:tr>
              <a:tr h="494601">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Vision – </a:t>
                      </a:r>
                      <a:r>
                        <a:rPr lang="en-US" sz="1400" b="0">
                          <a:solidFill>
                            <a:srgbClr val="5B296D"/>
                          </a:solidFill>
                          <a:effectLst/>
                          <a:latin typeface="Arial" panose="020B0604020202020204" pitchFamily="34" charset="0"/>
                          <a:cs typeface="Arial" panose="020B0604020202020204" pitchFamily="34" charset="0"/>
                        </a:rPr>
                        <a:t>Healthy people through the power of dental hygienists.</a:t>
                      </a:r>
                    </a:p>
                    <a:p>
                      <a:pPr marL="0" marR="0" algn="ctr">
                        <a:lnSpc>
                          <a:spcPct val="107000"/>
                        </a:lnSpc>
                        <a:spcBef>
                          <a:spcPts val="0"/>
                        </a:spcBef>
                        <a:spcAft>
                          <a:spcPts val="0"/>
                        </a:spcAft>
                      </a:pP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273543"/>
                  </a:ext>
                </a:extLst>
              </a:tr>
              <a:tr h="411156">
                <a:tc gridSpan="4">
                  <a:txBody>
                    <a:bodyPr/>
                    <a:lstStyle/>
                    <a:p>
                      <a:pPr marL="0" marR="0" algn="ctr">
                        <a:lnSpc>
                          <a:spcPct val="107000"/>
                        </a:lnSpc>
                        <a:spcBef>
                          <a:spcPts val="0"/>
                        </a:spcBef>
                        <a:spcAft>
                          <a:spcPts val="0"/>
                        </a:spcAft>
                      </a:pPr>
                      <a:r>
                        <a:rPr lang="en-US" sz="1800">
                          <a:solidFill>
                            <a:schemeClr val="bg1"/>
                          </a:solidFill>
                          <a:effectLst/>
                          <a:latin typeface="Arial" panose="020B0604020202020204" pitchFamily="34" charset="0"/>
                          <a:cs typeface="Arial" panose="020B0604020202020204" pitchFamily="34" charset="0"/>
                        </a:rPr>
                        <a:t>Values</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3780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Respect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Treat each other with courtesy and respect, encouraging constructive dialogue, assuming good intent in all interactions.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8498796"/>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Trust &amp; Integrity</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Create an environment that advances curious, courageous, innovative and accountable decision-making.</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9981"/>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Diversity &amp; Inclusion</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Support and cultivate an environment of inclusion, diversity, equity, and access.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20849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Engagement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Seek robust input to inform wise decisions. Broadly and frequently communicate ADHA strategies, direction and values.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9900599"/>
                  </a:ext>
                </a:extLst>
              </a:tr>
              <a:tr h="227058">
                <a:tc gridSpan="4">
                  <a:txBody>
                    <a:bodyPr/>
                    <a:lstStyle/>
                    <a:p>
                      <a:pPr>
                        <a:lnSpc>
                          <a:spcPct val="107000"/>
                        </a:lnSpc>
                      </a:pPr>
                      <a:endParaRPr lang="en-US" sz="1000">
                        <a:solidFill>
                          <a:srgbClr val="5B296D"/>
                        </a:solidFill>
                        <a:effectLst/>
                        <a:latin typeface="Arial" panose="020B060402020202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9722905"/>
                  </a:ext>
                </a:extLst>
              </a:tr>
              <a:tr h="411156">
                <a:tc gridSpan="4">
                  <a:txBody>
                    <a:bodyPr/>
                    <a:lstStyle/>
                    <a:p>
                      <a:pPr marL="0" marR="0" algn="ctr">
                        <a:lnSpc>
                          <a:spcPct val="107000"/>
                        </a:lnSpc>
                        <a:spcBef>
                          <a:spcPts val="0"/>
                        </a:spcBef>
                        <a:spcAft>
                          <a:spcPts val="0"/>
                        </a:spcAft>
                      </a:pPr>
                      <a:r>
                        <a:rPr lang="en-US" sz="1800" b="1" kern="1200">
                          <a:solidFill>
                            <a:schemeClr val="bg1"/>
                          </a:solidFill>
                          <a:effectLst/>
                          <a:latin typeface="Arial" panose="020B0604020202020204" pitchFamily="34" charset="0"/>
                          <a:ea typeface="+mn-ea"/>
                          <a:cs typeface="Arial" panose="020B0604020202020204" pitchFamily="34" charset="0"/>
                        </a:rPr>
                        <a:t>Domains</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687876"/>
                  </a:ext>
                </a:extLst>
              </a:tr>
              <a:tr h="719523">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Community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Continuing Education</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Governance &amp; Infrastructure</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Advocacy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772842"/>
                  </a:ext>
                </a:extLst>
              </a:tr>
              <a:tr h="1589411">
                <a:tc>
                  <a:txBody>
                    <a:bodyPr/>
                    <a:lstStyle/>
                    <a:p>
                      <a:pPr marL="0" marR="0">
                        <a:lnSpc>
                          <a:spcPct val="107000"/>
                        </a:lnSpc>
                        <a:spcBef>
                          <a:spcPts val="0"/>
                        </a:spcBef>
                        <a:spcAft>
                          <a:spcPts val="0"/>
                        </a:spcAft>
                      </a:pPr>
                      <a:r>
                        <a:rPr lang="en-US" sz="1200" b="0">
                          <a:solidFill>
                            <a:srgbClr val="5B296D"/>
                          </a:solidFill>
                          <a:effectLst/>
                          <a:latin typeface="Arial" panose="020B0604020202020204" pitchFamily="34" charset="0"/>
                          <a:cs typeface="Arial" panose="020B0604020202020204" pitchFamily="34" charset="0"/>
                        </a:rPr>
                        <a:t>Provide an engaging, inviting, and supportive space for dental hygienists while celebrating our differences.</a:t>
                      </a:r>
                      <a:br>
                        <a:rPr lang="en-US" sz="1200" b="0">
                          <a:solidFill>
                            <a:srgbClr val="5B296D"/>
                          </a:solidFill>
                          <a:effectLst/>
                          <a:latin typeface="Arial" panose="020B0604020202020204" pitchFamily="34" charset="0"/>
                          <a:cs typeface="Arial" panose="020B0604020202020204" pitchFamily="34" charset="0"/>
                        </a:rPr>
                      </a:b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Be the leader in developing and delivering dynamic, high quality learning opportunities.</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Advance structures that enable strategy development and execution in an inclusive, decisive and competent manner.</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Support dental hygienists in a variety of roles.</a:t>
                      </a:r>
                      <a:br>
                        <a:rPr lang="en-US" sz="1200">
                          <a:solidFill>
                            <a:srgbClr val="5B296D"/>
                          </a:solidFill>
                          <a:effectLst/>
                          <a:latin typeface="Arial" panose="020B0604020202020204" pitchFamily="34" charset="0"/>
                          <a:cs typeface="Arial" panose="020B0604020202020204" pitchFamily="34" charset="0"/>
                        </a:rPr>
                      </a:br>
                      <a:r>
                        <a:rPr lang="en-US" sz="1200">
                          <a:solidFill>
                            <a:srgbClr val="5B296D"/>
                          </a:solidFill>
                          <a:effectLst/>
                          <a:latin typeface="Arial" panose="020B0604020202020204" pitchFamily="34" charset="0"/>
                          <a:cs typeface="Arial" panose="020B0604020202020204" pitchFamily="34" charset="0"/>
                        </a:rPr>
                        <a:t>Pursue opportunities to advance the profession.</a:t>
                      </a:r>
                      <a:br>
                        <a:rPr lang="en-US" sz="1200">
                          <a:solidFill>
                            <a:srgbClr val="5B296D"/>
                          </a:solidFill>
                          <a:effectLst/>
                          <a:latin typeface="Arial" panose="020B0604020202020204" pitchFamily="34" charset="0"/>
                          <a:cs typeface="Arial" panose="020B0604020202020204" pitchFamily="34" charset="0"/>
                        </a:rPr>
                      </a:b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78772"/>
                  </a:ext>
                </a:extLst>
              </a:tr>
            </a:tbl>
          </a:graphicData>
        </a:graphic>
      </p:graphicFrame>
    </p:spTree>
    <p:extLst>
      <p:ext uri="{BB962C8B-B14F-4D97-AF65-F5344CB8AC3E}">
        <p14:creationId xmlns:p14="http://schemas.microsoft.com/office/powerpoint/2010/main" val="181871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a:extLst>
              <a:ext uri="{FF2B5EF4-FFF2-40B4-BE49-F238E27FC236}">
                <a16:creationId xmlns:a16="http://schemas.microsoft.com/office/drawing/2014/main" id="{004CF9EC-1146-4A63-A794-3A63D0E5804C}"/>
              </a:ext>
            </a:extLst>
          </p:cNvPr>
          <p:cNvPicPr>
            <a:picLocks noChangeAspect="1"/>
          </p:cNvPicPr>
          <p:nvPr/>
        </p:nvPicPr>
        <p:blipFill>
          <a:blip r:embed="rId2">
            <a:extLst>
              <a:ext uri="{28A0092B-C50C-407E-A947-70E740481C1C}">
                <a14:useLocalDpi xmlns:a14="http://schemas.microsoft.com/office/drawing/2010/main" val="0"/>
              </a:ext>
            </a:extLst>
          </a:blip>
          <a:srcRect t="6206" b="620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a:extLst>
              <a:ext uri="{FF2B5EF4-FFF2-40B4-BE49-F238E27FC236}">
                <a16:creationId xmlns:a16="http://schemas.microsoft.com/office/drawing/2014/main" id="{F458EB66-5733-45DD-B0FA-E76AB4542D71}"/>
              </a:ext>
            </a:extLst>
          </p:cNvPr>
          <p:cNvPicPr>
            <a:picLocks noChangeAspect="1"/>
          </p:cNvPicPr>
          <p:nvPr/>
        </p:nvPicPr>
        <p:blipFill>
          <a:blip r:embed="rId3">
            <a:extLst>
              <a:ext uri="{28A0092B-C50C-407E-A947-70E740481C1C}">
                <a14:useLocalDpi xmlns:a14="http://schemas.microsoft.com/office/drawing/2010/main" val="0"/>
              </a:ext>
            </a:extLst>
          </a:blip>
          <a:srcRect l="20748" r="2074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a:extLst>
              <a:ext uri="{FF2B5EF4-FFF2-40B4-BE49-F238E27FC236}">
                <a16:creationId xmlns:a16="http://schemas.microsoft.com/office/drawing/2014/main" id="{C09D002E-1AD5-4D28-929B-B203A4FE06DC}"/>
              </a:ext>
            </a:extLst>
          </p:cNvPr>
          <p:cNvPicPr>
            <a:picLocks noChangeAspect="1"/>
          </p:cNvPicPr>
          <p:nvPr/>
        </p:nvPicPr>
        <p:blipFill>
          <a:blip r:embed="rId5">
            <a:extLst>
              <a:ext uri="{28A0092B-C50C-407E-A947-70E740481C1C}">
                <a14:useLocalDpi xmlns:a14="http://schemas.microsoft.com/office/drawing/2010/main" val="0"/>
              </a:ext>
            </a:extLst>
          </a:blip>
          <a:srcRect l="13726" r="1372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a:extLst>
              <a:ext uri="{FF2B5EF4-FFF2-40B4-BE49-F238E27FC236}">
                <a16:creationId xmlns:a16="http://schemas.microsoft.com/office/drawing/2014/main" id="{D90FB818-07F9-4504-92E4-29271900F996}"/>
              </a:ext>
            </a:extLst>
          </p:cNvPr>
          <p:cNvPicPr>
            <a:picLocks noChangeAspect="1"/>
          </p:cNvPicPr>
          <p:nvPr/>
        </p:nvPicPr>
        <p:blipFill>
          <a:blip r:embed="rId6">
            <a:extLst>
              <a:ext uri="{28A0092B-C50C-407E-A947-70E740481C1C}">
                <a14:useLocalDpi xmlns:a14="http://schemas.microsoft.com/office/drawing/2010/main" val="0"/>
              </a:ext>
            </a:extLst>
          </a:blip>
          <a:srcRect t="8777" b="877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a:solidFill>
                  <a:schemeClr val="accent2">
                    <a:lumMod val="50000"/>
                  </a:schemeClr>
                </a:solidFill>
                <a:latin typeface="Arial"/>
                <a:cs typeface="Arial"/>
              </a:rPr>
              <a:t>Delivering essential RDH information monthly to your inbox in a need-to-know format!</a:t>
            </a:r>
          </a:p>
          <a:p>
            <a:endParaRPr lang="en-US" sz="2400" b="1">
              <a:solidFill>
                <a:schemeClr val="accent2">
                  <a:lumMod val="50000"/>
                </a:schemeClr>
              </a:solidFill>
              <a:latin typeface="Arial" panose="020B0604020202020204" pitchFamily="34" charset="0"/>
              <a:cs typeface="Arial" panose="020B0604020202020204" pitchFamily="34" charset="0"/>
            </a:endParaRPr>
          </a:p>
          <a:p>
            <a:r>
              <a:rPr lang="en-US" sz="2400" b="1">
                <a:solidFill>
                  <a:schemeClr val="accent2">
                    <a:lumMod val="50000"/>
                  </a:schemeClr>
                </a:solidFill>
                <a:latin typeface="Arial"/>
                <a:cs typeface="Arial"/>
              </a:rPr>
              <a:t>Fast and easy for on-the-go students.</a:t>
            </a:r>
          </a:p>
        </p:txBody>
      </p:sp>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pic>
        <p:nvPicPr>
          <p:cNvPr id="3" name="Picture 2" descr="A close-up of a magnifying glass&#10;&#10;Description automatically generated">
            <a:extLst>
              <a:ext uri="{FF2B5EF4-FFF2-40B4-BE49-F238E27FC236}">
                <a16:creationId xmlns:a16="http://schemas.microsoft.com/office/drawing/2014/main" id="{A105D9EE-CA9E-56EC-A677-4F4B8607C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416" y="777010"/>
            <a:ext cx="6968990" cy="3062132"/>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vert="horz" lIns="0" tIns="0" rIns="0" bIns="0" rtlCol="0" anchor="t">
            <a:normAutofit/>
          </a:bodyPr>
          <a:lstStyle/>
          <a:p>
            <a:pPr marL="0" indent="0">
              <a:lnSpc>
                <a:spcPct val="90000"/>
              </a:lnSpc>
            </a:pPr>
            <a:r>
              <a:rPr lang="en-US" sz="2400" dirty="0">
                <a:solidFill>
                  <a:schemeClr val="tx1"/>
                </a:solidFill>
                <a:latin typeface="Arial"/>
                <a:cs typeface="Arial"/>
              </a:rPr>
              <a:t>The IOH is ADHA’s foundation that supports students just like you with multiple scholarship opportunities</a:t>
            </a:r>
          </a:p>
          <a:p>
            <a:pPr marL="245745" indent="-228600">
              <a:lnSpc>
                <a:spcPct val="90000"/>
              </a:lnSpc>
            </a:pPr>
            <a:endParaRPr lang="en-US" sz="2400">
              <a:solidFill>
                <a:schemeClr val="tx1"/>
              </a:solidFill>
              <a:ea typeface="Verdana"/>
            </a:endParaRPr>
          </a:p>
          <a:p>
            <a:pPr marL="245745" indent="-228600">
              <a:lnSpc>
                <a:spcPct val="90000"/>
              </a:lnSpc>
            </a:pPr>
            <a:r>
              <a:rPr lang="en-US" sz="2400" b="1">
                <a:solidFill>
                  <a:schemeClr val="tx1"/>
                </a:solidFill>
                <a:latin typeface="Arial"/>
                <a:cs typeface="Arial"/>
              </a:rPr>
              <a:t>Deadline: </a:t>
            </a:r>
            <a:r>
              <a:rPr lang="en-US" b="1">
                <a:solidFill>
                  <a:schemeClr val="tx1"/>
                </a:solidFill>
                <a:latin typeface="Arial"/>
                <a:cs typeface="Arial"/>
              </a:rPr>
              <a:t>January</a:t>
            </a:r>
            <a:r>
              <a:rPr lang="en-US" sz="2400" b="1">
                <a:solidFill>
                  <a:schemeClr val="tx1"/>
                </a:solidFill>
                <a:latin typeface="Arial"/>
                <a:cs typeface="Arial"/>
              </a:rPr>
              <a:t> </a:t>
            </a:r>
            <a:r>
              <a:rPr lang="en-US" b="1">
                <a:solidFill>
                  <a:schemeClr val="tx1"/>
                </a:solidFill>
                <a:latin typeface="Arial"/>
                <a:cs typeface="Arial"/>
              </a:rPr>
              <a:t>31</a:t>
            </a:r>
            <a:r>
              <a:rPr lang="en-US" sz="2400" b="1">
                <a:solidFill>
                  <a:schemeClr val="tx1"/>
                </a:solidFill>
                <a:latin typeface="Arial"/>
                <a:cs typeface="Arial"/>
              </a:rPr>
              <a:t>, 2025</a:t>
            </a:r>
          </a:p>
          <a:p>
            <a:pPr marL="245745" indent="-228600">
              <a:lnSpc>
                <a:spcPct val="90000"/>
              </a:lnSpc>
            </a:pPr>
            <a:r>
              <a:rPr lang="en-US" b="1" i="1" dirty="0">
                <a:solidFill>
                  <a:schemeClr val="tx1"/>
                </a:solidFill>
                <a:latin typeface="Arial"/>
                <a:cs typeface="Arial"/>
              </a:rPr>
              <a:t>		   </a:t>
            </a:r>
            <a:r>
              <a:rPr lang="en-US" sz="1800" i="1" dirty="0">
                <a:solidFill>
                  <a:schemeClr val="tx1"/>
                </a:solidFill>
                <a:latin typeface="Arial"/>
                <a:cs typeface="Arial"/>
              </a:rPr>
              <a:t>for 2025 – 2026 School year</a:t>
            </a:r>
          </a:p>
          <a:p>
            <a:pPr marL="17145" indent="0">
              <a:lnSpc>
                <a:spcPct val="90000"/>
              </a:lnSpc>
              <a:buNone/>
            </a:pPr>
            <a:endParaRPr lang="en-US" sz="2400" b="1">
              <a:solidFill>
                <a:schemeClr val="tx1"/>
              </a:solidFill>
              <a:ea typeface="Verdana"/>
              <a:cs typeface="Verdana"/>
            </a:endParaRPr>
          </a:p>
          <a:p>
            <a:pPr marL="245745" indent="-228600">
              <a:lnSpc>
                <a:spcPct val="90000"/>
              </a:lnSpc>
            </a:pPr>
            <a:r>
              <a:rPr lang="en-US" sz="2400" dirty="0">
                <a:solidFill>
                  <a:schemeClr val="tx1"/>
                </a:solidFill>
                <a:latin typeface="Arial"/>
                <a:cs typeface="Arial"/>
              </a:rPr>
              <a:t>Visit</a:t>
            </a:r>
            <a:r>
              <a:rPr lang="en-US" sz="2400" b="1" dirty="0">
                <a:solidFill>
                  <a:schemeClr val="tx1"/>
                </a:solidFill>
                <a:latin typeface="Arial"/>
                <a:cs typeface="Arial"/>
              </a:rPr>
              <a:t> adha.org/</a:t>
            </a:r>
            <a:r>
              <a:rPr lang="en-US" sz="2400" b="1" dirty="0" err="1">
                <a:solidFill>
                  <a:schemeClr val="tx1"/>
                </a:solidFill>
                <a:latin typeface="Arial"/>
                <a:cs typeface="Arial"/>
              </a:rPr>
              <a:t>ioh</a:t>
            </a:r>
            <a:r>
              <a:rPr lang="en-US" sz="2400" b="1" dirty="0">
                <a:solidFill>
                  <a:schemeClr val="tx1"/>
                </a:solidFill>
                <a:latin typeface="Arial"/>
                <a:cs typeface="Arial"/>
              </a:rPr>
              <a:t> </a:t>
            </a:r>
            <a:r>
              <a:rPr lang="en-US" sz="2400" dirty="0">
                <a:solidFill>
                  <a:schemeClr val="tx1"/>
                </a:solidFill>
                <a:latin typeface="Arial"/>
                <a:cs typeface="Arial"/>
              </a:rPr>
              <a:t>for more information</a:t>
            </a:r>
            <a:endParaRPr lang="en-US" sz="2400" dirty="0">
              <a:solidFill>
                <a:schemeClr val="tx1"/>
              </a:solidFill>
              <a:latin typeface="Arial"/>
              <a:ea typeface="Verdana"/>
              <a:cs typeface="Arial"/>
            </a:endParaRPr>
          </a:p>
          <a:p>
            <a:endParaRPr lang="en-US"/>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pic>
        <p:nvPicPr>
          <p:cNvPr id="17" name="Picture 16" descr="A picture containing square&#10;&#10;Description automatically generated">
            <a:extLst>
              <a:ext uri="{FF2B5EF4-FFF2-40B4-BE49-F238E27FC236}">
                <a16:creationId xmlns:a16="http://schemas.microsoft.com/office/drawing/2014/main" id="{B7814DD9-A77D-D254-DF67-2E5038AB9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397" y="2513351"/>
            <a:ext cx="4541052" cy="1257399"/>
          </a:xfrm>
          <a:prstGeom prst="rect">
            <a:avLst/>
          </a:prstGeom>
        </p:spPr>
      </p:pic>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spTree>
    <p:extLst>
      <p:ext uri="{BB962C8B-B14F-4D97-AF65-F5344CB8AC3E}">
        <p14:creationId xmlns:p14="http://schemas.microsoft.com/office/powerpoint/2010/main" val="63590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92500" lnSpcReduction="20000"/>
          </a:bodyPr>
          <a:lstStyle/>
          <a:p>
            <a:pPr algn="l"/>
            <a:r>
              <a:rPr lang="en-US" sz="4300" dirty="0">
                <a:solidFill>
                  <a:srgbClr val="3E2C70"/>
                </a:solidFill>
                <a:ea typeface="+mj-ea"/>
                <a:cs typeface="+mj-cs"/>
              </a:rPr>
              <a:t>ADHA25 ANNUAL CONFERENCE</a:t>
            </a:r>
          </a:p>
          <a:p>
            <a:pPr algn="l">
              <a:spcBef>
                <a:spcPts val="1200"/>
              </a:spcBef>
            </a:pPr>
            <a:r>
              <a:rPr lang="en-US" sz="2000" dirty="0">
                <a:solidFill>
                  <a:srgbClr val="DB3A73"/>
                </a:solidFill>
                <a:latin typeface="Arial"/>
                <a:cs typeface="Arial"/>
              </a:rPr>
              <a:t>October 4 – 6, 2025</a:t>
            </a:r>
          </a:p>
          <a:p>
            <a:pPr algn="l">
              <a:spcBef>
                <a:spcPts val="600"/>
              </a:spcBef>
            </a:pPr>
            <a:r>
              <a:rPr lang="en-US" sz="2000" dirty="0">
                <a:solidFill>
                  <a:srgbClr val="DB3A73"/>
                </a:solidFill>
                <a:latin typeface="Arial"/>
                <a:cs typeface="Arial"/>
              </a:rPr>
              <a:t>Long Beach, CA</a:t>
            </a:r>
          </a:p>
          <a:p>
            <a:endParaRPr lang="en-US" dirty="0"/>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dirty="0">
                <a:solidFill>
                  <a:srgbClr val="63BFA1"/>
                </a:solidFill>
                <a:effectLst/>
                <a:latin typeface="Arial"/>
                <a:cs typeface="Arial"/>
              </a:rPr>
              <a:t>A Special Place for Students</a:t>
            </a:r>
          </a:p>
          <a:p>
            <a:pPr marL="0" indent="0" algn="l">
              <a:lnSpc>
                <a:spcPct val="95000"/>
              </a:lnSpc>
              <a:buNone/>
            </a:pPr>
            <a:r>
              <a:rPr lang="en-US" sz="2000" b="0" i="0" dirty="0">
                <a:effectLst/>
                <a:latin typeface="Arial"/>
                <a:cs typeface="Arial"/>
              </a:rPr>
              <a:t>Special events and education </a:t>
            </a:r>
            <a:r>
              <a:rPr lang="en-US" sz="2000" dirty="0">
                <a:latin typeface="Arial"/>
                <a:cs typeface="Arial"/>
              </a:rPr>
              <a:t>designed</a:t>
            </a:r>
            <a:r>
              <a:rPr lang="en-US" sz="2000" b="0" i="0" dirty="0">
                <a:effectLst/>
                <a:latin typeface="Arial"/>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dirty="0">
                <a:effectLst/>
                <a:latin typeface="Arial"/>
                <a:cs typeface="Arial"/>
              </a:rPr>
              <a:t>Students-Only Reception  </a:t>
            </a:r>
          </a:p>
          <a:p>
            <a:pPr marL="342900" indent="-342900">
              <a:lnSpc>
                <a:spcPct val="95000"/>
              </a:lnSpc>
              <a:buFont typeface="Arial" panose="020B0604020202020204" pitchFamily="34" charset="0"/>
              <a:buChar char="•"/>
            </a:pPr>
            <a:r>
              <a:rPr lang="en-US" sz="2000" b="0" i="0" dirty="0">
                <a:effectLst/>
                <a:latin typeface="Arial"/>
                <a:cs typeface="Arial"/>
              </a:rPr>
              <a:t>Network with fellow students and connect with the nation’s leading </a:t>
            </a:r>
            <a:r>
              <a:rPr lang="en-US" sz="2000" dirty="0">
                <a:latin typeface="Arial"/>
                <a:cs typeface="Arial"/>
              </a:rPr>
              <a:t>dental</a:t>
            </a:r>
            <a:r>
              <a:rPr lang="en-US" sz="2000" b="0" i="0" dirty="0">
                <a:effectLst/>
                <a:latin typeface="Arial"/>
                <a:cs typeface="Arial"/>
              </a:rPr>
              <a:t> </a:t>
            </a:r>
            <a:r>
              <a:rPr lang="en-US" sz="2000" dirty="0">
                <a:latin typeface="Arial"/>
                <a:cs typeface="Arial"/>
              </a:rPr>
              <a:t>hygiene professionals</a:t>
            </a:r>
            <a:r>
              <a:rPr lang="en-US" sz="2000" b="0" i="0" dirty="0">
                <a:effectLst/>
                <a:latin typeface="Arial"/>
                <a:cs typeface="Arial"/>
              </a:rPr>
              <a:t>.  </a:t>
            </a:r>
          </a:p>
          <a:p>
            <a:pPr marL="342900" indent="-342900">
              <a:lnSpc>
                <a:spcPct val="95000"/>
              </a:lnSpc>
              <a:buFont typeface="Arial" panose="020B0604020202020204" pitchFamily="34" charset="0"/>
              <a:buChar char="•"/>
            </a:pPr>
            <a:r>
              <a:rPr lang="en-US" sz="2000" b="0" i="0" dirty="0">
                <a:effectLst/>
                <a:latin typeface="Arial"/>
                <a:cs typeface="Arial"/>
              </a:rPr>
              <a:t>Student specific courses</a:t>
            </a:r>
            <a:r>
              <a:rPr lang="en-US" sz="2000" dirty="0">
                <a:latin typeface="Arial"/>
                <a:cs typeface="Arial"/>
              </a:rPr>
              <a:t> and select awards competitions</a:t>
            </a:r>
            <a:endParaRPr lang="en-US" sz="2000" b="0" i="0" dirty="0">
              <a:effectLst/>
              <a:latin typeface="Arial"/>
              <a:cs typeface="Arial"/>
            </a:endParaRPr>
          </a:p>
        </p:txBody>
      </p:sp>
      <p:pic>
        <p:nvPicPr>
          <p:cNvPr id="4" name="Picture 3" descr="A poster for a dental hygiene event&#10;&#10;Description automatically generated">
            <a:extLst>
              <a:ext uri="{FF2B5EF4-FFF2-40B4-BE49-F238E27FC236}">
                <a16:creationId xmlns:a16="http://schemas.microsoft.com/office/drawing/2014/main" id="{FC6B5A69-7C87-507D-2CC1-7CE554903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049" y="2278356"/>
            <a:ext cx="3900314" cy="2769622"/>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92500" lnSpcReduction="20000"/>
          </a:bodyPr>
          <a:lstStyle/>
          <a:p>
            <a:pPr marL="342900" indent="-342900">
              <a:buFont typeface="Arial" panose="020B0604020202020204" pitchFamily="34" charset="0"/>
              <a:buChar char="•"/>
            </a:pPr>
            <a:r>
              <a:rPr lang="en-US" sz="2400" b="1" dirty="0">
                <a:latin typeface="Arial"/>
                <a:cs typeface="Arial"/>
              </a:rPr>
              <a:t>Big discounts</a:t>
            </a:r>
            <a:r>
              <a:rPr lang="en-US" sz="2400" dirty="0">
                <a:latin typeface="Arial"/>
                <a:cs typeface="Arial"/>
              </a:rPr>
              <a:t> for ADHA student members!</a:t>
            </a:r>
          </a:p>
          <a:p>
            <a:pPr marL="800100" lvl="1" indent="-342900">
              <a:buFont typeface="Arial" panose="020B0604020202020204" pitchFamily="34" charset="0"/>
              <a:buChar char="•"/>
            </a:pPr>
            <a:r>
              <a:rPr lang="en-US" sz="2400" dirty="0">
                <a:solidFill>
                  <a:schemeClr val="tx1"/>
                </a:solidFill>
                <a:latin typeface="Arial"/>
                <a:cs typeface="Arial"/>
              </a:rPr>
              <a:t>$99 for members</a:t>
            </a:r>
          </a:p>
          <a:p>
            <a:pPr marL="800100" lvl="1" indent="-342900">
              <a:buFont typeface="Arial" panose="020B0604020202020204" pitchFamily="34" charset="0"/>
              <a:buChar char="•"/>
            </a:pPr>
            <a:r>
              <a:rPr lang="en-US" sz="2400" dirty="0">
                <a:solidFill>
                  <a:schemeClr val="tx1"/>
                </a:solidFill>
                <a:latin typeface="Arial"/>
                <a:cs typeface="Arial"/>
              </a:rPr>
              <a:t>$149 for nonmembers</a:t>
            </a:r>
          </a:p>
          <a:p>
            <a:pPr marL="342900" indent="-342900">
              <a:spcAft>
                <a:spcPts val="300"/>
              </a:spcAft>
              <a:buFont typeface="Arial" panose="020B0604020202020204" pitchFamily="34" charset="0"/>
              <a:buChar char="•"/>
            </a:pPr>
            <a:r>
              <a:rPr lang="en-US" b="1" dirty="0">
                <a:latin typeface="Arial"/>
                <a:cs typeface="Arial"/>
              </a:rPr>
              <a:t>Bundle</a:t>
            </a:r>
            <a:r>
              <a:rPr lang="en-US" sz="2400" dirty="0">
                <a:latin typeface="Arial"/>
                <a:cs typeface="Arial"/>
              </a:rPr>
              <a:t> with a 2-year membership for $</a:t>
            </a:r>
            <a:r>
              <a:rPr lang="en-US" dirty="0">
                <a:latin typeface="Arial"/>
                <a:cs typeface="Arial"/>
              </a:rPr>
              <a:t>22</a:t>
            </a:r>
            <a:r>
              <a:rPr lang="en-US" sz="2400" dirty="0">
                <a:latin typeface="Arial"/>
                <a:cs typeface="Arial"/>
              </a:rPr>
              <a:t>5 and save even more!</a:t>
            </a:r>
          </a:p>
          <a:p>
            <a:pPr marL="342900" indent="-342900">
              <a:spcAft>
                <a:spcPts val="300"/>
              </a:spcAft>
              <a:buFont typeface="Arial" panose="020B0604020202020204" pitchFamily="34" charset="0"/>
              <a:buChar char="•"/>
            </a:pPr>
            <a:r>
              <a:rPr lang="en-US" b="1" dirty="0">
                <a:latin typeface="Arial"/>
                <a:cs typeface="Arial"/>
              </a:rPr>
              <a:t>Forever Access </a:t>
            </a:r>
            <a:r>
              <a:rPr lang="en-US" dirty="0">
                <a:latin typeface="Arial"/>
                <a:cs typeface="Arial"/>
              </a:rPr>
              <a:t>–</a:t>
            </a:r>
            <a:r>
              <a:rPr lang="en-US" b="1" dirty="0">
                <a:latin typeface="Arial"/>
                <a:cs typeface="Arial"/>
              </a:rPr>
              <a:t> </a:t>
            </a:r>
            <a:r>
              <a:rPr lang="en-US" dirty="0">
                <a:latin typeface="Arial"/>
                <a:cs typeface="Arial"/>
              </a:rPr>
              <a:t>Unlike</a:t>
            </a:r>
            <a:r>
              <a:rPr lang="en-US" sz="2400" dirty="0">
                <a:latin typeface="Arial"/>
                <a:cs typeface="Arial"/>
              </a:rPr>
              <a:t> any other board prep course on the market</a:t>
            </a:r>
            <a:r>
              <a:rPr lang="en-US" dirty="0">
                <a:latin typeface="Arial"/>
                <a:cs typeface="Arial"/>
              </a:rPr>
              <a:t> </a:t>
            </a:r>
            <a:r>
              <a:rPr lang="en-US" sz="1600" dirty="0">
                <a:solidFill>
                  <a:srgbClr val="202124"/>
                </a:solidFill>
                <a:latin typeface="Arial"/>
                <a:cs typeface="Arial"/>
              </a:rPr>
              <a:t>–</a:t>
            </a:r>
            <a:r>
              <a:rPr lang="en-US" dirty="0">
                <a:latin typeface="Arial"/>
                <a:cs typeface="Arial"/>
              </a:rPr>
              <a:t> permanent</a:t>
            </a:r>
            <a:r>
              <a:rPr lang="en-US" sz="2400" dirty="0">
                <a:latin typeface="Arial"/>
                <a:cs typeface="Arial"/>
              </a:rPr>
              <a:t> access! </a:t>
            </a:r>
          </a:p>
          <a:p>
            <a:pPr marL="342900" indent="-342900">
              <a:spcAft>
                <a:spcPts val="300"/>
              </a:spcAft>
              <a:buFont typeface="Arial" panose="020B0604020202020204" pitchFamily="34" charset="0"/>
              <a:buChar char="•"/>
            </a:pPr>
            <a:r>
              <a:rPr lang="en-US" sz="2400" b="1" dirty="0">
                <a:latin typeface="Arial"/>
                <a:cs typeface="Arial"/>
              </a:rPr>
              <a:t>Watch </a:t>
            </a:r>
            <a:r>
              <a:rPr lang="en-US" b="1" dirty="0">
                <a:latin typeface="Arial"/>
                <a:cs typeface="Arial"/>
              </a:rPr>
              <a:t>on-demand</a:t>
            </a:r>
            <a:r>
              <a:rPr lang="en-US" sz="2400" dirty="0">
                <a:latin typeface="Arial"/>
                <a:cs typeface="Arial"/>
              </a:rPr>
              <a:t> </a:t>
            </a:r>
            <a:r>
              <a:rPr lang="en-US" sz="2400" b="1" dirty="0">
                <a:latin typeface="Arial"/>
                <a:cs typeface="Arial"/>
              </a:rPr>
              <a:t>videos</a:t>
            </a:r>
            <a:r>
              <a:rPr lang="en-US" sz="2400" dirty="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dirty="0">
                <a:latin typeface="Arial"/>
                <a:cs typeface="Arial"/>
              </a:rPr>
              <a:t>Self-Quizzing</a:t>
            </a:r>
            <a:r>
              <a:rPr lang="en-US" dirty="0">
                <a:latin typeface="Arial"/>
                <a:cs typeface="Arial"/>
              </a:rPr>
              <a:t> – Access</a:t>
            </a:r>
            <a:r>
              <a:rPr lang="en-US" sz="2400" dirty="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dirty="0">
                <a:latin typeface="Arial"/>
                <a:cs typeface="Arial"/>
              </a:rPr>
              <a:t>Ace </a:t>
            </a:r>
            <a:r>
              <a:rPr lang="en-US" b="1" dirty="0">
                <a:latin typeface="Arial"/>
                <a:cs typeface="Arial"/>
              </a:rPr>
              <a:t>Your</a:t>
            </a:r>
            <a:r>
              <a:rPr lang="en-US" sz="2400" b="1" dirty="0">
                <a:latin typeface="Arial"/>
                <a:cs typeface="Arial"/>
              </a:rPr>
              <a:t> </a:t>
            </a:r>
            <a:r>
              <a:rPr lang="en-US" b="1" dirty="0">
                <a:latin typeface="Arial"/>
                <a:cs typeface="Arial"/>
              </a:rPr>
              <a:t>Exam</a:t>
            </a:r>
            <a:r>
              <a:rPr lang="en-US" sz="2400" dirty="0">
                <a:latin typeface="Arial"/>
                <a:cs typeface="Arial"/>
              </a:rPr>
              <a:t> after prepping with ADHA!  </a:t>
            </a:r>
          </a:p>
          <a:p>
            <a:endParaRPr lang="en-US" dirty="0"/>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5" y="1200074"/>
            <a:ext cx="3916096" cy="1041655"/>
          </a:xfrm>
          <a:prstGeom prst="rect">
            <a:avLst/>
          </a:prstGeom>
        </p:spPr>
      </p:pic>
    </p:spTree>
    <p:extLst>
      <p:ext uri="{BB962C8B-B14F-4D97-AF65-F5344CB8AC3E}">
        <p14:creationId xmlns:p14="http://schemas.microsoft.com/office/powerpoint/2010/main" val="372656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4BB5EE-2043-4D94-BBCE-727514304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9" t="5339" r="7530" b="2099"/>
          <a:stretch/>
        </p:blipFill>
        <p:spPr bwMode="auto">
          <a:xfrm>
            <a:off x="5281592" y="2783486"/>
            <a:ext cx="6072207" cy="34586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83861"/>
            <a:ext cx="10898264" cy="2728952"/>
          </a:xfrm>
        </p:spPr>
        <p:txBody>
          <a:bodyPr vert="horz" wrap="square" lIns="0" tIns="0" rIns="0" bIns="0" rtlCol="0" anchor="t">
            <a:spAutoFit/>
          </a:bodyPr>
          <a:lstStyle/>
          <a:p>
            <a:r>
              <a:rPr lang="en-US" sz="2400" dirty="0">
                <a:latin typeface="Arial"/>
                <a:cs typeface="Arial"/>
              </a:rPr>
              <a:t>One student from each of ADHA’s </a:t>
            </a:r>
            <a:r>
              <a:rPr lang="en-US" dirty="0">
                <a:latin typeface="Arial"/>
                <a:cs typeface="Arial"/>
              </a:rPr>
              <a:t>11</a:t>
            </a:r>
            <a:r>
              <a:rPr lang="en-US" sz="2400" dirty="0">
                <a:latin typeface="Arial"/>
                <a:cs typeface="Arial"/>
              </a:rPr>
              <a:t> districts will be selected to attend ADHA’s House of Delegates Meeting and represent their peers.</a:t>
            </a:r>
          </a:p>
          <a:p>
            <a:pPr algn="ctr"/>
            <a:endParaRPr lang="en-US" sz="2400">
              <a:latin typeface="Arial" panose="020B0604020202020204" pitchFamily="34" charset="0"/>
            </a:endParaRPr>
          </a:p>
          <a:p>
            <a:r>
              <a:rPr lang="en-US" sz="2400" dirty="0">
                <a:latin typeface="Arial"/>
                <a:cs typeface="Arial"/>
              </a:rPr>
              <a:t>Applications due </a:t>
            </a:r>
          </a:p>
          <a:p>
            <a:r>
              <a:rPr lang="en-US" sz="2400" b="1" dirty="0">
                <a:solidFill>
                  <a:srgbClr val="DB3A73"/>
                </a:solidFill>
                <a:latin typeface="Arial"/>
                <a:cs typeface="Arial"/>
              </a:rPr>
              <a:t>February </a:t>
            </a:r>
            <a:r>
              <a:rPr lang="en-US" b="1" dirty="0">
                <a:solidFill>
                  <a:srgbClr val="DB3A73"/>
                </a:solidFill>
                <a:latin typeface="Arial"/>
                <a:cs typeface="Arial"/>
              </a:rPr>
              <a:t>14</a:t>
            </a:r>
            <a:r>
              <a:rPr lang="en-US" sz="2400" b="1" dirty="0">
                <a:solidFill>
                  <a:srgbClr val="DB3A73"/>
                </a:solidFill>
                <a:latin typeface="Arial"/>
                <a:cs typeface="Arial"/>
              </a:rPr>
              <a:t>, 2025.</a:t>
            </a:r>
          </a:p>
          <a:p>
            <a:endParaRPr lang="en-US"/>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a:latin typeface="Arial"/>
                <a:cs typeface="Arial"/>
              </a:rPr>
              <a:t>Apply to Be a Student Delegate</a:t>
            </a:r>
          </a:p>
        </p:txBody>
      </p:sp>
    </p:spTree>
    <p:extLst>
      <p:ext uri="{BB962C8B-B14F-4D97-AF65-F5344CB8AC3E}">
        <p14:creationId xmlns:p14="http://schemas.microsoft.com/office/powerpoint/2010/main" val="810229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90526fdb184fd484a33e3a26f3f1409a">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5511b7f6877d410c29790e65e1b818ce"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3FFBB-F0D0-4A79-9FF8-FB7B3E2B7234}">
  <ds:schemaRefs>
    <ds:schemaRef ds:uri="http://purl.org/dc/terms/"/>
    <ds:schemaRef ds:uri="http://schemas.openxmlformats.org/package/2006/metadata/core-properties"/>
    <ds:schemaRef ds:uri="3DF44443-214A-4889-AFB4-BCDD24D74406"/>
    <ds:schemaRef ds:uri="http://www.w3.org/XML/1998/namespace"/>
    <ds:schemaRef ds:uri="3df44443-214a-4889-afb4-bcdd24d74406"/>
    <ds:schemaRef ds:uri="http://schemas.microsoft.com/office/2006/metadata/properties"/>
    <ds:schemaRef ds:uri="http://schemas.microsoft.com/office/2006/documentManagement/types"/>
    <ds:schemaRef ds:uri="http://purl.org/dc/elements/1.1/"/>
    <ds:schemaRef ds:uri="http://schemas.microsoft.com/office/infopath/2007/PartnerControls"/>
    <ds:schemaRef ds:uri="a3ca41f0-2b73-42eb-a12d-662af8fb5fd2"/>
    <ds:schemaRef ds:uri="http://purl.org/dc/dcmitype/"/>
  </ds:schemaRefs>
</ds:datastoreItem>
</file>

<file path=customXml/itemProps2.xml><?xml version="1.0" encoding="utf-8"?>
<ds:datastoreItem xmlns:ds="http://schemas.openxmlformats.org/officeDocument/2006/customXml" ds:itemID="{2420BD89-734F-411D-9A2E-B65B86EEDFEC}">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FADEF0-5C94-4BF1-B62E-F43E6D691B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TotalTime>92</TotalTime>
  <Words>1608</Words>
  <Application>Microsoft Office PowerPoint</Application>
  <PresentationFormat>Widescreen</PresentationFormat>
  <Paragraphs>136</Paragraphs>
  <Slides>19</Slides>
  <Notes>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ADHA Slide Deck 2023</vt:lpstr>
      <vt:lpstr>PowerPoint Presentation</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Apply to Be a Student Delegate</vt:lpstr>
      <vt:lpstr>Student proud week</vt:lpstr>
      <vt:lpstr>Student Instagram takeovers</vt:lpstr>
      <vt:lpstr>PowerPoint Presentation</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lastModifiedBy>Kelsey Turner</cp:lastModifiedBy>
  <cp:revision>6</cp:revision>
  <dcterms:created xsi:type="dcterms:W3CDTF">2023-01-23T16:52:27Z</dcterms:created>
  <dcterms:modified xsi:type="dcterms:W3CDTF">2025-01-08T14:56:17Z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